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35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6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theme/theme37.xml" ContentType="application/vnd.openxmlformats-officedocument.theme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theme/theme38.xml" ContentType="application/vnd.openxmlformats-officedocument.theme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theme/theme39.xml" ContentType="application/vnd.openxmlformats-officedocument.theme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theme/theme40.xml" ContentType="application/vnd.openxmlformats-officedocument.theme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theme/theme41.xml" ContentType="application/vnd.openxmlformats-officedocument.theme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theme/theme42.xml" ContentType="application/vnd.openxmlformats-officedocument.theme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theme/theme43.xml" ContentType="application/vnd.openxmlformats-officedocument.theme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theme/theme44.xml" ContentType="application/vnd.openxmlformats-officedocument.theme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theme/theme45.xml" ContentType="application/vnd.openxmlformats-officedocument.theme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theme/theme46.xml" ContentType="application/vnd.openxmlformats-officedocument.theme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theme/theme47.xml" ContentType="application/vnd.openxmlformats-officedocument.theme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8.xml" ContentType="application/vnd.openxmlformats-officedocument.theme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theme/theme49.xml" ContentType="application/vnd.openxmlformats-officedocument.theme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theme/theme50.xml" ContentType="application/vnd.openxmlformats-officedocument.theme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51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theme/theme52.xml" ContentType="application/vnd.openxmlformats-officedocument.theme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theme/theme53.xml" ContentType="application/vnd.openxmlformats-officedocument.theme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theme/theme54.xml" ContentType="application/vnd.openxmlformats-officedocument.theme+xml"/>
  <Override PartName="/ppt/slideLayouts/slideLayout595.xml" ContentType="application/vnd.openxmlformats-officedocument.presentationml.slideLayout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theme/theme55.xml" ContentType="application/vnd.openxmlformats-officedocument.theme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theme/theme56.xml" ContentType="application/vnd.openxmlformats-officedocument.theme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theme/theme57.xml" ContentType="application/vnd.openxmlformats-officedocument.theme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theme/theme5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16" r:id="rId14"/>
    <p:sldMasterId id="2147483828" r:id="rId15"/>
    <p:sldMasterId id="2147483840" r:id="rId16"/>
    <p:sldMasterId id="2147483852" r:id="rId17"/>
    <p:sldMasterId id="2147483876" r:id="rId18"/>
    <p:sldMasterId id="2147483900" r:id="rId19"/>
    <p:sldMasterId id="2147483912" r:id="rId20"/>
    <p:sldMasterId id="2147483924" r:id="rId21"/>
    <p:sldMasterId id="2147483936" r:id="rId22"/>
    <p:sldMasterId id="2147483948" r:id="rId23"/>
    <p:sldMasterId id="2147483960" r:id="rId24"/>
    <p:sldMasterId id="2147483984" r:id="rId25"/>
    <p:sldMasterId id="2147483996" r:id="rId26"/>
    <p:sldMasterId id="2147484032" r:id="rId27"/>
    <p:sldMasterId id="2147484044" r:id="rId28"/>
    <p:sldMasterId id="2147484056" r:id="rId29"/>
    <p:sldMasterId id="2147484068" r:id="rId30"/>
    <p:sldMasterId id="2147484080" r:id="rId31"/>
    <p:sldMasterId id="2147484092" r:id="rId32"/>
    <p:sldMasterId id="2147484104" r:id="rId33"/>
    <p:sldMasterId id="2147484116" r:id="rId34"/>
    <p:sldMasterId id="2147484128" r:id="rId35"/>
    <p:sldMasterId id="2147484140" r:id="rId36"/>
    <p:sldMasterId id="2147484152" r:id="rId37"/>
    <p:sldMasterId id="2147484164" r:id="rId38"/>
    <p:sldMasterId id="2147484176" r:id="rId39"/>
    <p:sldMasterId id="2147484188" r:id="rId40"/>
    <p:sldMasterId id="2147484200" r:id="rId41"/>
    <p:sldMasterId id="2147484212" r:id="rId42"/>
    <p:sldMasterId id="2147484224" r:id="rId43"/>
    <p:sldMasterId id="2147484236" r:id="rId44"/>
    <p:sldMasterId id="2147484248" r:id="rId45"/>
    <p:sldMasterId id="2147484260" r:id="rId46"/>
    <p:sldMasterId id="2147484272" r:id="rId47"/>
    <p:sldMasterId id="2147484284" r:id="rId48"/>
    <p:sldMasterId id="2147484296" r:id="rId49"/>
    <p:sldMasterId id="2147484320" r:id="rId50"/>
    <p:sldMasterId id="2147484332" r:id="rId51"/>
    <p:sldMasterId id="2147484344" r:id="rId52"/>
    <p:sldMasterId id="2147484356" r:id="rId53"/>
    <p:sldMasterId id="2147484368" r:id="rId54"/>
    <p:sldMasterId id="2147484392" r:id="rId55"/>
    <p:sldMasterId id="2147484404" r:id="rId56"/>
    <p:sldMasterId id="2147484416" r:id="rId57"/>
    <p:sldMasterId id="2147484428" r:id="rId58"/>
  </p:sldMasterIdLst>
  <p:sldIdLst>
    <p:sldId id="256" r:id="rId59"/>
    <p:sldId id="257" r:id="rId60"/>
    <p:sldId id="258" r:id="rId61"/>
    <p:sldId id="259" r:id="rId62"/>
    <p:sldId id="260" r:id="rId63"/>
    <p:sldId id="261" r:id="rId64"/>
    <p:sldId id="262" r:id="rId65"/>
    <p:sldId id="263" r:id="rId66"/>
    <p:sldId id="264" r:id="rId67"/>
    <p:sldId id="265" r:id="rId68"/>
    <p:sldId id="266" r:id="rId69"/>
    <p:sldId id="267" r:id="rId70"/>
    <p:sldId id="268" r:id="rId71"/>
    <p:sldId id="269" r:id="rId72"/>
    <p:sldId id="270" r:id="rId73"/>
    <p:sldId id="271" r:id="rId74"/>
    <p:sldId id="272" r:id="rId75"/>
    <p:sldId id="274" r:id="rId76"/>
    <p:sldId id="276" r:id="rId77"/>
    <p:sldId id="277" r:id="rId78"/>
    <p:sldId id="278" r:id="rId79"/>
    <p:sldId id="279" r:id="rId80"/>
    <p:sldId id="280" r:id="rId81"/>
    <p:sldId id="281" r:id="rId82"/>
    <p:sldId id="284" r:id="rId83"/>
    <p:sldId id="285" r:id="rId84"/>
    <p:sldId id="288" r:id="rId85"/>
    <p:sldId id="289" r:id="rId86"/>
    <p:sldId id="290" r:id="rId87"/>
    <p:sldId id="291" r:id="rId88"/>
    <p:sldId id="292" r:id="rId89"/>
    <p:sldId id="293" r:id="rId90"/>
    <p:sldId id="294" r:id="rId91"/>
    <p:sldId id="295" r:id="rId92"/>
    <p:sldId id="296" r:id="rId93"/>
    <p:sldId id="297" r:id="rId94"/>
    <p:sldId id="298" r:id="rId95"/>
    <p:sldId id="299" r:id="rId96"/>
    <p:sldId id="300" r:id="rId97"/>
    <p:sldId id="301" r:id="rId98"/>
    <p:sldId id="302" r:id="rId99"/>
    <p:sldId id="303" r:id="rId100"/>
    <p:sldId id="304" r:id="rId101"/>
    <p:sldId id="305" r:id="rId102"/>
    <p:sldId id="306" r:id="rId103"/>
    <p:sldId id="307" r:id="rId104"/>
    <p:sldId id="308" r:id="rId105"/>
    <p:sldId id="309" r:id="rId106"/>
    <p:sldId id="310" r:id="rId107"/>
    <p:sldId id="311" r:id="rId108"/>
    <p:sldId id="313" r:id="rId109"/>
    <p:sldId id="314" r:id="rId110"/>
    <p:sldId id="315" r:id="rId111"/>
    <p:sldId id="316" r:id="rId112"/>
    <p:sldId id="317" r:id="rId113"/>
    <p:sldId id="319" r:id="rId114"/>
    <p:sldId id="320" r:id="rId115"/>
    <p:sldId id="321" r:id="rId116"/>
    <p:sldId id="322" r:id="rId11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59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" Target="slides/slide5.xml"/><Relationship Id="rId68" Type="http://schemas.openxmlformats.org/officeDocument/2006/relationships/slide" Target="slides/slide10.xml"/><Relationship Id="rId84" Type="http://schemas.openxmlformats.org/officeDocument/2006/relationships/slide" Target="slides/slide26.xml"/><Relationship Id="rId89" Type="http://schemas.openxmlformats.org/officeDocument/2006/relationships/slide" Target="slides/slide31.xml"/><Relationship Id="rId112" Type="http://schemas.openxmlformats.org/officeDocument/2006/relationships/slide" Target="slides/slide54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49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" Target="slides/slide16.xml"/><Relationship Id="rId79" Type="http://schemas.openxmlformats.org/officeDocument/2006/relationships/slide" Target="slides/slide21.xml"/><Relationship Id="rId102" Type="http://schemas.openxmlformats.org/officeDocument/2006/relationships/slide" Target="slides/slide44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32.xml"/><Relationship Id="rId95" Type="http://schemas.openxmlformats.org/officeDocument/2006/relationships/slide" Target="slides/slide37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" Target="slides/slide6.xml"/><Relationship Id="rId69" Type="http://schemas.openxmlformats.org/officeDocument/2006/relationships/slide" Target="slides/slide11.xml"/><Relationship Id="rId113" Type="http://schemas.openxmlformats.org/officeDocument/2006/relationships/slide" Target="slides/slide55.xml"/><Relationship Id="rId118" Type="http://schemas.openxmlformats.org/officeDocument/2006/relationships/presProps" Target="presProps.xml"/><Relationship Id="rId80" Type="http://schemas.openxmlformats.org/officeDocument/2006/relationships/slide" Target="slides/slide22.xml"/><Relationship Id="rId85" Type="http://schemas.openxmlformats.org/officeDocument/2006/relationships/slide" Target="slides/slide2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" Target="slides/slide1.xml"/><Relationship Id="rId103" Type="http://schemas.openxmlformats.org/officeDocument/2006/relationships/slide" Target="slides/slide45.xml"/><Relationship Id="rId108" Type="http://schemas.openxmlformats.org/officeDocument/2006/relationships/slide" Target="slides/slide50.xml"/><Relationship Id="rId54" Type="http://schemas.openxmlformats.org/officeDocument/2006/relationships/slideMaster" Target="slideMasters/slideMaster54.xml"/><Relationship Id="rId70" Type="http://schemas.openxmlformats.org/officeDocument/2006/relationships/slide" Target="slides/slide12.xml"/><Relationship Id="rId75" Type="http://schemas.openxmlformats.org/officeDocument/2006/relationships/slide" Target="slides/slide17.xml"/><Relationship Id="rId91" Type="http://schemas.openxmlformats.org/officeDocument/2006/relationships/slide" Target="slides/slide33.xml"/><Relationship Id="rId96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56.xml"/><Relationship Id="rId119" Type="http://schemas.openxmlformats.org/officeDocument/2006/relationships/viewProps" Target="viewProps.xml"/><Relationship Id="rId44" Type="http://schemas.openxmlformats.org/officeDocument/2006/relationships/slideMaster" Target="slideMasters/slideMaster44.xml"/><Relationship Id="rId60" Type="http://schemas.openxmlformats.org/officeDocument/2006/relationships/slide" Target="slides/slide2.xml"/><Relationship Id="rId65" Type="http://schemas.openxmlformats.org/officeDocument/2006/relationships/slide" Target="slides/slide7.xml"/><Relationship Id="rId81" Type="http://schemas.openxmlformats.org/officeDocument/2006/relationships/slide" Target="slides/slide23.xml"/><Relationship Id="rId86" Type="http://schemas.openxmlformats.org/officeDocument/2006/relationships/slide" Target="slides/slide2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51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" Target="slides/slide18.xml"/><Relationship Id="rId97" Type="http://schemas.openxmlformats.org/officeDocument/2006/relationships/slide" Target="slides/slide39.xml"/><Relationship Id="rId104" Type="http://schemas.openxmlformats.org/officeDocument/2006/relationships/slide" Target="slides/slide46.xml"/><Relationship Id="rId12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13.xml"/><Relationship Id="rId92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" Target="slides/slide8.xml"/><Relationship Id="rId87" Type="http://schemas.openxmlformats.org/officeDocument/2006/relationships/slide" Target="slides/slide29.xml"/><Relationship Id="rId110" Type="http://schemas.openxmlformats.org/officeDocument/2006/relationships/slide" Target="slides/slide52.xml"/><Relationship Id="rId115" Type="http://schemas.openxmlformats.org/officeDocument/2006/relationships/slide" Target="slides/slide57.xml"/><Relationship Id="rId61" Type="http://schemas.openxmlformats.org/officeDocument/2006/relationships/slide" Target="slides/slide3.xml"/><Relationship Id="rId82" Type="http://schemas.openxmlformats.org/officeDocument/2006/relationships/slide" Target="slides/slide24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" Target="slides/slide19.xml"/><Relationship Id="rId100" Type="http://schemas.openxmlformats.org/officeDocument/2006/relationships/slide" Target="slides/slide42.xml"/><Relationship Id="rId105" Type="http://schemas.openxmlformats.org/officeDocument/2006/relationships/slide" Target="slides/slide47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" Target="slides/slide14.xml"/><Relationship Id="rId93" Type="http://schemas.openxmlformats.org/officeDocument/2006/relationships/slide" Target="slides/slide35.xml"/><Relationship Id="rId98" Type="http://schemas.openxmlformats.org/officeDocument/2006/relationships/slide" Target="slides/slide40.xml"/><Relationship Id="rId12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" Target="slides/slide9.xml"/><Relationship Id="rId116" Type="http://schemas.openxmlformats.org/officeDocument/2006/relationships/slide" Target="slides/slide58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" Target="slides/slide4.xml"/><Relationship Id="rId83" Type="http://schemas.openxmlformats.org/officeDocument/2006/relationships/slide" Target="slides/slide25.xml"/><Relationship Id="rId88" Type="http://schemas.openxmlformats.org/officeDocument/2006/relationships/slide" Target="slides/slide30.xml"/><Relationship Id="rId111" Type="http://schemas.openxmlformats.org/officeDocument/2006/relationships/slide" Target="slides/slide53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48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" Target="slides/slide15.xml"/><Relationship Id="rId78" Type="http://schemas.openxmlformats.org/officeDocument/2006/relationships/slide" Target="slides/slide20.xml"/><Relationship Id="rId94" Type="http://schemas.openxmlformats.org/officeDocument/2006/relationships/slide" Target="slides/slide36.xml"/><Relationship Id="rId99" Type="http://schemas.openxmlformats.org/officeDocument/2006/relationships/slide" Target="slides/slide41.xml"/><Relationship Id="rId101" Type="http://schemas.openxmlformats.org/officeDocument/2006/relationships/slide" Target="slides/slide4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734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111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078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801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527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72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061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27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58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96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38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469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9944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714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0290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1765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3101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529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610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1917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2890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7667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7239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2248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8121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8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629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689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900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1360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018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2068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1517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768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4531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109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215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0280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8259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3314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267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0928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3760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7027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7910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627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9047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3720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185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316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1254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486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8549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2811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14608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7883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2725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3028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71677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0562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28921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23010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6809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05665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0515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18549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5255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15754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6825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5636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7017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50267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76478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44850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1325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23444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850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46396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5867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5928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93600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9447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33764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34306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31577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7039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45270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94585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64956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38387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49899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163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25057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44058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7271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42450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72530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2952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31785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02406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85998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817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6541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75201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53770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4764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23698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86520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57871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63628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00028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12673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38594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3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13904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40293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86845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7044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14303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0301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48264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86965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73816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32171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9333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9067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83205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1201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0791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691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4900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04986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30343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53446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63541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41094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82241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57014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47184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298935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816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98267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9113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2110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23691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20029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4558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52072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02833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4299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93720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791307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05512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38756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20511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547040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49868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50483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73154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67681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9325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35238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96004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73958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53221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3836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82366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81341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26776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43701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9460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63465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7038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3712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64679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499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08666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584678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02982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493708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90716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33131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68720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79493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95960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481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62208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94276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562209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172370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00004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806619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61049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7739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05295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857720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373819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47965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42503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931786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57588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12270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895965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187323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9233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954562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37197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2786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77198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56671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4205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605528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93435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884720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78592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16208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165093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64910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226413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18066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71627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770936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06706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337869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329318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48187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45897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51072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0603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73486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79009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63001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698991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747287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22601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95454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03029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556974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287390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1624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059141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8396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402302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4648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6037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16750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931749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43852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13336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57757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55499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30309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88122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16629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565494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045527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195195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197295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47174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886686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20849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18372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805089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46243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706303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8841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257805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18911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350212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761973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966608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073315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687268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791139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788618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44472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005083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940914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19354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449925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76609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306077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033488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68668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34061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754828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90982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60637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35683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635328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148114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729333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607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74811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562246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263315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287684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2561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91968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23285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1982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062857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704392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187310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863405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30428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680507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85620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914419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532575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59985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70784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8688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203156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027499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41689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11938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097340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288701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59872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304455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209819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735335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864364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984931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587353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73809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526713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944923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150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347258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360049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561762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071895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50167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824665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34697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438349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037398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04872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840847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186145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85624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10238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265947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581429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298373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040635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872569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51545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860666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772460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256265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89933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82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69159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82411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420965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84656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909257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36946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742532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861030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47210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398115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35752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98545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054777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88887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091994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218535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19118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92644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886349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836487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850498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578813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22830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63533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209253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26034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05549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944905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96723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326639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657371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53841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9100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824406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0503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345885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63337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73534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984123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691217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717294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39955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654978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577787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843345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68448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974387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301256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16874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51121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83884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145493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550266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0361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376771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205667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55274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167851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521756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26856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201002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608806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002267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420039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705199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1653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8601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069934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753125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477493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96247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257329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776355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57370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512922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47672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97217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711113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101031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609160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076728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907239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822660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402452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149934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989939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09317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43352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74866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38443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457880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36551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933463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42153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05633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69577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8025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76427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237198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770562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208079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523113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133878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988001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636813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131679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754605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989103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777595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26698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4203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342628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543086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740834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34818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909120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461488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43942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620007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80668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91603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64043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091268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517879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543609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879419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277580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835207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728547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954563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63192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751221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625831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561075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418553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13989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679003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137773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183118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818844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108612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767586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66275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751561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09268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968880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266036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64622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842642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67175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878408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378243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582671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447260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349460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31045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578472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500949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94261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09879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663611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996302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492694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336182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99180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917358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181230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667966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180889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42157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511804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39986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92711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943709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761982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509177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52798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790712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731543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945326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108439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842258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301814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598856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035761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34822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240009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551030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34438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671366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375186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666617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170359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39917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887619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654155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498201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809742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319861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58713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867962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15336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44362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423190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00296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812754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056869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61977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76205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207745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190108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480142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559680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395721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848839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386230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233538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557736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00394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491730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1849"/>
      </p:ext>
    </p:extLst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316380"/>
      </p:ext>
    </p:extLst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145037"/>
      </p:ext>
    </p:extLst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789773"/>
      </p:ext>
    </p:extLst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627277"/>
      </p:ext>
    </p:extLst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686645"/>
      </p:ext>
    </p:extLst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53175"/>
      </p:ext>
    </p:extLst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080144"/>
      </p:ext>
    </p:extLst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92429"/>
      </p:ext>
    </p:extLst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211847"/>
      </p:ext>
    </p:extLst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404563"/>
      </p:ext>
    </p:extLst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32394"/>
      </p:ext>
    </p:extLst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40149"/>
      </p:ext>
    </p:extLst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86262"/>
      </p:ext>
    </p:extLst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998044"/>
      </p:ext>
    </p:extLst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452882"/>
      </p:ext>
    </p:extLst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286343"/>
      </p:ext>
    </p:extLst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718848"/>
      </p:ext>
    </p:extLst>
  </p:cSld>
  <p:clrMapOvr>
    <a:masterClrMapping/>
  </p:clrMapOvr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538910"/>
      </p:ext>
    </p:extLst>
  </p:cSld>
  <p:clrMapOvr>
    <a:masterClrMapping/>
  </p:clrMapOvr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575309"/>
      </p:ext>
    </p:extLst>
  </p:cSld>
  <p:clrMapOvr>
    <a:masterClrMapping/>
  </p:clrMapOvr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642495"/>
      </p:ext>
    </p:extLst>
  </p:cSld>
  <p:clrMapOvr>
    <a:masterClrMapping/>
  </p:clrMapOvr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924180"/>
      </p:ext>
    </p:extLst>
  </p:cSld>
  <p:clrMapOvr>
    <a:masterClrMapping/>
  </p:clrMapOvr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448363"/>
      </p:ext>
    </p:extLst>
  </p:cSld>
  <p:clrMapOvr>
    <a:masterClrMapping/>
  </p:clrMapOvr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762453"/>
      </p:ext>
    </p:extLst>
  </p:cSld>
  <p:clrMapOvr>
    <a:masterClrMapping/>
  </p:clrMapOvr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78332"/>
      </p:ext>
    </p:extLst>
  </p:cSld>
  <p:clrMapOvr>
    <a:masterClrMapping/>
  </p:clrMapOvr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731529"/>
      </p:ext>
    </p:extLst>
  </p:cSld>
  <p:clrMapOvr>
    <a:masterClrMapping/>
  </p:clrMapOvr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925163"/>
      </p:ext>
    </p:extLst>
  </p:cSld>
  <p:clrMapOvr>
    <a:masterClrMapping/>
  </p:clrMapOvr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765936"/>
      </p:ext>
    </p:extLst>
  </p:cSld>
  <p:clrMapOvr>
    <a:masterClrMapping/>
  </p:clrMapOvr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82292"/>
      </p:ext>
    </p:extLst>
  </p:cSld>
  <p:clrMapOvr>
    <a:masterClrMapping/>
  </p:clrMapOvr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632881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988982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923545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449204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040163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223756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623296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285474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10155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6591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428803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78668"/>
      </p:ext>
    </p:extLst>
  </p:cSld>
  <p:clrMapOvr>
    <a:masterClrMapping/>
  </p:clrMapOvr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013878"/>
      </p:ext>
    </p:extLst>
  </p:cSld>
  <p:clrMapOvr>
    <a:masterClrMapping/>
  </p:clrMapOvr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907489"/>
      </p:ext>
    </p:extLst>
  </p:cSld>
  <p:clrMapOvr>
    <a:masterClrMapping/>
  </p:clrMapOvr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881337"/>
      </p:ext>
    </p:extLst>
  </p:cSld>
  <p:clrMapOvr>
    <a:masterClrMapping/>
  </p:clrMapOvr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015984"/>
      </p:ext>
    </p:extLst>
  </p:cSld>
  <p:clrMapOvr>
    <a:masterClrMapping/>
  </p:clrMapOvr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082130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219497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464704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81487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64166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7855B-71A9-4718-BC8D-36DABA0361DD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469634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5C8ED8-2BC2-4ACB-882B-5842D1EA605F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091752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D8A9C4-FD01-4052-8C42-96A42BDA530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376032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1B093D-7E9B-475C-96C7-66AD8FD1F08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489916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29FD8C-E4FE-4CD2-8A3C-11FFFFF90844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765601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A29EC-7919-45DF-A56F-D25855BDCA00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882007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8AF58A-40EC-45BA-88A4-3DDA15FEB708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399731"/>
      </p:ext>
    </p:extLst>
  </p:cSld>
  <p:clrMapOvr>
    <a:masterClrMapping/>
  </p:clrMapOvr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A9F81-6E86-4E03-A2D0-80204D79773A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29580"/>
      </p:ext>
    </p:extLst>
  </p:cSld>
  <p:clrMapOvr>
    <a:masterClrMapping/>
  </p:clrMapOvr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636C2F-FC9E-46D9-BB70-B6BE7942D505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432750"/>
      </p:ext>
    </p:extLst>
  </p:cSld>
  <p:clrMapOvr>
    <a:masterClrMapping/>
  </p:clrMapOvr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091CC4-D78F-4AB7-92F9-0D324404D16E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651219"/>
      </p:ext>
    </p:extLst>
  </p:cSld>
  <p:clrMapOvr>
    <a:masterClrMapping/>
  </p:clrMapOvr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3F0FC-97C8-4F23-B72B-B068AFE382B3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724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3" Type="http://schemas.openxmlformats.org/officeDocument/2006/relationships/slideLayout" Target="../slideLayouts/slideLayout388.xml"/><Relationship Id="rId7" Type="http://schemas.openxmlformats.org/officeDocument/2006/relationships/slideLayout" Target="../slideLayouts/slideLayout392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87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5" Type="http://schemas.openxmlformats.org/officeDocument/2006/relationships/slideLayout" Target="../slideLayouts/slideLayout390.xml"/><Relationship Id="rId10" Type="http://schemas.openxmlformats.org/officeDocument/2006/relationships/slideLayout" Target="../slideLayouts/slideLayout395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theme" Target="../theme/theme37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5.xml"/><Relationship Id="rId3" Type="http://schemas.openxmlformats.org/officeDocument/2006/relationships/slideLayout" Target="../slideLayouts/slideLayout410.xml"/><Relationship Id="rId7" Type="http://schemas.openxmlformats.org/officeDocument/2006/relationships/slideLayout" Target="../slideLayouts/slideLayout414.xml"/><Relationship Id="rId12" Type="http://schemas.openxmlformats.org/officeDocument/2006/relationships/theme" Target="../theme/theme38.xml"/><Relationship Id="rId2" Type="http://schemas.openxmlformats.org/officeDocument/2006/relationships/slideLayout" Target="../slideLayouts/slideLayout409.xml"/><Relationship Id="rId1" Type="http://schemas.openxmlformats.org/officeDocument/2006/relationships/slideLayout" Target="../slideLayouts/slideLayout408.xml"/><Relationship Id="rId6" Type="http://schemas.openxmlformats.org/officeDocument/2006/relationships/slideLayout" Target="../slideLayouts/slideLayout413.xml"/><Relationship Id="rId11" Type="http://schemas.openxmlformats.org/officeDocument/2006/relationships/slideLayout" Target="../slideLayouts/slideLayout418.xml"/><Relationship Id="rId5" Type="http://schemas.openxmlformats.org/officeDocument/2006/relationships/slideLayout" Target="../slideLayouts/slideLayout412.xml"/><Relationship Id="rId10" Type="http://schemas.openxmlformats.org/officeDocument/2006/relationships/slideLayout" Target="../slideLayouts/slideLayout417.xml"/><Relationship Id="rId4" Type="http://schemas.openxmlformats.org/officeDocument/2006/relationships/slideLayout" Target="../slideLayouts/slideLayout411.xml"/><Relationship Id="rId9" Type="http://schemas.openxmlformats.org/officeDocument/2006/relationships/slideLayout" Target="../slideLayouts/slideLayout416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6.xml"/><Relationship Id="rId3" Type="http://schemas.openxmlformats.org/officeDocument/2006/relationships/slideLayout" Target="../slideLayouts/slideLayout421.xml"/><Relationship Id="rId7" Type="http://schemas.openxmlformats.org/officeDocument/2006/relationships/slideLayout" Target="../slideLayouts/slideLayout425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420.xml"/><Relationship Id="rId1" Type="http://schemas.openxmlformats.org/officeDocument/2006/relationships/slideLayout" Target="../slideLayouts/slideLayout419.xml"/><Relationship Id="rId6" Type="http://schemas.openxmlformats.org/officeDocument/2006/relationships/slideLayout" Target="../slideLayouts/slideLayout424.xml"/><Relationship Id="rId11" Type="http://schemas.openxmlformats.org/officeDocument/2006/relationships/slideLayout" Target="../slideLayouts/slideLayout429.xml"/><Relationship Id="rId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28.xml"/><Relationship Id="rId4" Type="http://schemas.openxmlformats.org/officeDocument/2006/relationships/slideLayout" Target="../slideLayouts/slideLayout422.xml"/><Relationship Id="rId9" Type="http://schemas.openxmlformats.org/officeDocument/2006/relationships/slideLayout" Target="../slideLayouts/slideLayout427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7.xml"/><Relationship Id="rId3" Type="http://schemas.openxmlformats.org/officeDocument/2006/relationships/slideLayout" Target="../slideLayouts/slideLayout432.xml"/><Relationship Id="rId7" Type="http://schemas.openxmlformats.org/officeDocument/2006/relationships/slideLayout" Target="../slideLayouts/slideLayout436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31.xml"/><Relationship Id="rId1" Type="http://schemas.openxmlformats.org/officeDocument/2006/relationships/slideLayout" Target="../slideLayouts/slideLayout430.xml"/><Relationship Id="rId6" Type="http://schemas.openxmlformats.org/officeDocument/2006/relationships/slideLayout" Target="../slideLayouts/slideLayout435.xml"/><Relationship Id="rId11" Type="http://schemas.openxmlformats.org/officeDocument/2006/relationships/slideLayout" Target="../slideLayouts/slideLayout440.xml"/><Relationship Id="rId5" Type="http://schemas.openxmlformats.org/officeDocument/2006/relationships/slideLayout" Target="../slideLayouts/slideLayout434.xml"/><Relationship Id="rId10" Type="http://schemas.openxmlformats.org/officeDocument/2006/relationships/slideLayout" Target="../slideLayouts/slideLayout439.xml"/><Relationship Id="rId4" Type="http://schemas.openxmlformats.org/officeDocument/2006/relationships/slideLayout" Target="../slideLayouts/slideLayout433.xml"/><Relationship Id="rId9" Type="http://schemas.openxmlformats.org/officeDocument/2006/relationships/slideLayout" Target="../slideLayouts/slideLayout438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8.xml"/><Relationship Id="rId3" Type="http://schemas.openxmlformats.org/officeDocument/2006/relationships/slideLayout" Target="../slideLayouts/slideLayout443.xml"/><Relationship Id="rId7" Type="http://schemas.openxmlformats.org/officeDocument/2006/relationships/slideLayout" Target="../slideLayouts/slideLayout447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442.xml"/><Relationship Id="rId1" Type="http://schemas.openxmlformats.org/officeDocument/2006/relationships/slideLayout" Target="../slideLayouts/slideLayout441.xml"/><Relationship Id="rId6" Type="http://schemas.openxmlformats.org/officeDocument/2006/relationships/slideLayout" Target="../slideLayouts/slideLayout446.xml"/><Relationship Id="rId11" Type="http://schemas.openxmlformats.org/officeDocument/2006/relationships/slideLayout" Target="../slideLayouts/slideLayout451.xml"/><Relationship Id="rId5" Type="http://schemas.openxmlformats.org/officeDocument/2006/relationships/slideLayout" Target="../slideLayouts/slideLayout445.xml"/><Relationship Id="rId10" Type="http://schemas.openxmlformats.org/officeDocument/2006/relationships/slideLayout" Target="../slideLayouts/slideLayout450.xml"/><Relationship Id="rId4" Type="http://schemas.openxmlformats.org/officeDocument/2006/relationships/slideLayout" Target="../slideLayouts/slideLayout444.xml"/><Relationship Id="rId9" Type="http://schemas.openxmlformats.org/officeDocument/2006/relationships/slideLayout" Target="../slideLayouts/slideLayout44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9.xml"/><Relationship Id="rId3" Type="http://schemas.openxmlformats.org/officeDocument/2006/relationships/slideLayout" Target="../slideLayouts/slideLayout454.xml"/><Relationship Id="rId7" Type="http://schemas.openxmlformats.org/officeDocument/2006/relationships/slideLayout" Target="../slideLayouts/slideLayout458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453.xml"/><Relationship Id="rId1" Type="http://schemas.openxmlformats.org/officeDocument/2006/relationships/slideLayout" Target="../slideLayouts/slideLayout452.xml"/><Relationship Id="rId6" Type="http://schemas.openxmlformats.org/officeDocument/2006/relationships/slideLayout" Target="../slideLayouts/slideLayout457.xml"/><Relationship Id="rId11" Type="http://schemas.openxmlformats.org/officeDocument/2006/relationships/slideLayout" Target="../slideLayouts/slideLayout462.xml"/><Relationship Id="rId5" Type="http://schemas.openxmlformats.org/officeDocument/2006/relationships/slideLayout" Target="../slideLayouts/slideLayout456.xml"/><Relationship Id="rId10" Type="http://schemas.openxmlformats.org/officeDocument/2006/relationships/slideLayout" Target="../slideLayouts/slideLayout461.xml"/><Relationship Id="rId4" Type="http://schemas.openxmlformats.org/officeDocument/2006/relationships/slideLayout" Target="../slideLayouts/slideLayout455.xml"/><Relationship Id="rId9" Type="http://schemas.openxmlformats.org/officeDocument/2006/relationships/slideLayout" Target="../slideLayouts/slideLayout460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0.xml"/><Relationship Id="rId3" Type="http://schemas.openxmlformats.org/officeDocument/2006/relationships/slideLayout" Target="../slideLayouts/slideLayout465.xml"/><Relationship Id="rId7" Type="http://schemas.openxmlformats.org/officeDocument/2006/relationships/slideLayout" Target="../slideLayouts/slideLayout469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64.xml"/><Relationship Id="rId1" Type="http://schemas.openxmlformats.org/officeDocument/2006/relationships/slideLayout" Target="../slideLayouts/slideLayout463.xml"/><Relationship Id="rId6" Type="http://schemas.openxmlformats.org/officeDocument/2006/relationships/slideLayout" Target="../slideLayouts/slideLayout468.xml"/><Relationship Id="rId11" Type="http://schemas.openxmlformats.org/officeDocument/2006/relationships/slideLayout" Target="../slideLayouts/slideLayout473.xml"/><Relationship Id="rId5" Type="http://schemas.openxmlformats.org/officeDocument/2006/relationships/slideLayout" Target="../slideLayouts/slideLayout467.xml"/><Relationship Id="rId10" Type="http://schemas.openxmlformats.org/officeDocument/2006/relationships/slideLayout" Target="../slideLayouts/slideLayout472.xml"/><Relationship Id="rId4" Type="http://schemas.openxmlformats.org/officeDocument/2006/relationships/slideLayout" Target="../slideLayouts/slideLayout466.xml"/><Relationship Id="rId9" Type="http://schemas.openxmlformats.org/officeDocument/2006/relationships/slideLayout" Target="../slideLayouts/slideLayout471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1.xml"/><Relationship Id="rId3" Type="http://schemas.openxmlformats.org/officeDocument/2006/relationships/slideLayout" Target="../slideLayouts/slideLayout476.xml"/><Relationship Id="rId7" Type="http://schemas.openxmlformats.org/officeDocument/2006/relationships/slideLayout" Target="../slideLayouts/slideLayout480.xml"/><Relationship Id="rId12" Type="http://schemas.openxmlformats.org/officeDocument/2006/relationships/theme" Target="../theme/theme44.xml"/><Relationship Id="rId2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74.xml"/><Relationship Id="rId6" Type="http://schemas.openxmlformats.org/officeDocument/2006/relationships/slideLayout" Target="../slideLayouts/slideLayout479.xml"/><Relationship Id="rId11" Type="http://schemas.openxmlformats.org/officeDocument/2006/relationships/slideLayout" Target="../slideLayouts/slideLayout484.xml"/><Relationship Id="rId5" Type="http://schemas.openxmlformats.org/officeDocument/2006/relationships/slideLayout" Target="../slideLayouts/slideLayout478.xml"/><Relationship Id="rId10" Type="http://schemas.openxmlformats.org/officeDocument/2006/relationships/slideLayout" Target="../slideLayouts/slideLayout483.xml"/><Relationship Id="rId4" Type="http://schemas.openxmlformats.org/officeDocument/2006/relationships/slideLayout" Target="../slideLayouts/slideLayout477.xml"/><Relationship Id="rId9" Type="http://schemas.openxmlformats.org/officeDocument/2006/relationships/slideLayout" Target="../slideLayouts/slideLayout482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2.xml"/><Relationship Id="rId3" Type="http://schemas.openxmlformats.org/officeDocument/2006/relationships/slideLayout" Target="../slideLayouts/slideLayout487.xml"/><Relationship Id="rId7" Type="http://schemas.openxmlformats.org/officeDocument/2006/relationships/slideLayout" Target="../slideLayouts/slideLayout491.xml"/><Relationship Id="rId12" Type="http://schemas.openxmlformats.org/officeDocument/2006/relationships/theme" Target="../theme/theme45.xml"/><Relationship Id="rId2" Type="http://schemas.openxmlformats.org/officeDocument/2006/relationships/slideLayout" Target="../slideLayouts/slideLayout486.xml"/><Relationship Id="rId1" Type="http://schemas.openxmlformats.org/officeDocument/2006/relationships/slideLayout" Target="../slideLayouts/slideLayout485.xml"/><Relationship Id="rId6" Type="http://schemas.openxmlformats.org/officeDocument/2006/relationships/slideLayout" Target="../slideLayouts/slideLayout490.xml"/><Relationship Id="rId11" Type="http://schemas.openxmlformats.org/officeDocument/2006/relationships/slideLayout" Target="../slideLayouts/slideLayout495.xml"/><Relationship Id="rId5" Type="http://schemas.openxmlformats.org/officeDocument/2006/relationships/slideLayout" Target="../slideLayouts/slideLayout489.xml"/><Relationship Id="rId10" Type="http://schemas.openxmlformats.org/officeDocument/2006/relationships/slideLayout" Target="../slideLayouts/slideLayout494.xml"/><Relationship Id="rId4" Type="http://schemas.openxmlformats.org/officeDocument/2006/relationships/slideLayout" Target="../slideLayouts/slideLayout488.xml"/><Relationship Id="rId9" Type="http://schemas.openxmlformats.org/officeDocument/2006/relationships/slideLayout" Target="../slideLayouts/slideLayout493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3.xml"/><Relationship Id="rId3" Type="http://schemas.openxmlformats.org/officeDocument/2006/relationships/slideLayout" Target="../slideLayouts/slideLayout498.xml"/><Relationship Id="rId7" Type="http://schemas.openxmlformats.org/officeDocument/2006/relationships/slideLayout" Target="../slideLayouts/slideLayout502.xml"/><Relationship Id="rId12" Type="http://schemas.openxmlformats.org/officeDocument/2006/relationships/theme" Target="../theme/theme46.xml"/><Relationship Id="rId2" Type="http://schemas.openxmlformats.org/officeDocument/2006/relationships/slideLayout" Target="../slideLayouts/slideLayout497.xml"/><Relationship Id="rId1" Type="http://schemas.openxmlformats.org/officeDocument/2006/relationships/slideLayout" Target="../slideLayouts/slideLayout496.xml"/><Relationship Id="rId6" Type="http://schemas.openxmlformats.org/officeDocument/2006/relationships/slideLayout" Target="../slideLayouts/slideLayout501.xml"/><Relationship Id="rId11" Type="http://schemas.openxmlformats.org/officeDocument/2006/relationships/slideLayout" Target="../slideLayouts/slideLayout506.xml"/><Relationship Id="rId5" Type="http://schemas.openxmlformats.org/officeDocument/2006/relationships/slideLayout" Target="../slideLayouts/slideLayout500.xml"/><Relationship Id="rId10" Type="http://schemas.openxmlformats.org/officeDocument/2006/relationships/slideLayout" Target="../slideLayouts/slideLayout505.xml"/><Relationship Id="rId4" Type="http://schemas.openxmlformats.org/officeDocument/2006/relationships/slideLayout" Target="../slideLayouts/slideLayout499.xml"/><Relationship Id="rId9" Type="http://schemas.openxmlformats.org/officeDocument/2006/relationships/slideLayout" Target="../slideLayouts/slideLayout50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4.xml"/><Relationship Id="rId3" Type="http://schemas.openxmlformats.org/officeDocument/2006/relationships/slideLayout" Target="../slideLayouts/slideLayout509.xml"/><Relationship Id="rId7" Type="http://schemas.openxmlformats.org/officeDocument/2006/relationships/slideLayout" Target="../slideLayouts/slideLayout513.xml"/><Relationship Id="rId12" Type="http://schemas.openxmlformats.org/officeDocument/2006/relationships/theme" Target="../theme/theme47.xml"/><Relationship Id="rId2" Type="http://schemas.openxmlformats.org/officeDocument/2006/relationships/slideLayout" Target="../slideLayouts/slideLayout508.xml"/><Relationship Id="rId1" Type="http://schemas.openxmlformats.org/officeDocument/2006/relationships/slideLayout" Target="../slideLayouts/slideLayout507.xml"/><Relationship Id="rId6" Type="http://schemas.openxmlformats.org/officeDocument/2006/relationships/slideLayout" Target="../slideLayouts/slideLayout512.xml"/><Relationship Id="rId11" Type="http://schemas.openxmlformats.org/officeDocument/2006/relationships/slideLayout" Target="../slideLayouts/slideLayout517.xml"/><Relationship Id="rId5" Type="http://schemas.openxmlformats.org/officeDocument/2006/relationships/slideLayout" Target="../slideLayouts/slideLayout511.xml"/><Relationship Id="rId10" Type="http://schemas.openxmlformats.org/officeDocument/2006/relationships/slideLayout" Target="../slideLayouts/slideLayout516.xml"/><Relationship Id="rId4" Type="http://schemas.openxmlformats.org/officeDocument/2006/relationships/slideLayout" Target="../slideLayouts/slideLayout510.xml"/><Relationship Id="rId9" Type="http://schemas.openxmlformats.org/officeDocument/2006/relationships/slideLayout" Target="../slideLayouts/slideLayout515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5.xml"/><Relationship Id="rId3" Type="http://schemas.openxmlformats.org/officeDocument/2006/relationships/slideLayout" Target="../slideLayouts/slideLayout520.xml"/><Relationship Id="rId7" Type="http://schemas.openxmlformats.org/officeDocument/2006/relationships/slideLayout" Target="../slideLayouts/slideLayout524.xml"/><Relationship Id="rId12" Type="http://schemas.openxmlformats.org/officeDocument/2006/relationships/theme" Target="../theme/theme48.xml"/><Relationship Id="rId2" Type="http://schemas.openxmlformats.org/officeDocument/2006/relationships/slideLayout" Target="../slideLayouts/slideLayout519.xml"/><Relationship Id="rId1" Type="http://schemas.openxmlformats.org/officeDocument/2006/relationships/slideLayout" Target="../slideLayouts/slideLayout518.xml"/><Relationship Id="rId6" Type="http://schemas.openxmlformats.org/officeDocument/2006/relationships/slideLayout" Target="../slideLayouts/slideLayout523.xml"/><Relationship Id="rId11" Type="http://schemas.openxmlformats.org/officeDocument/2006/relationships/slideLayout" Target="../slideLayouts/slideLayout528.xml"/><Relationship Id="rId5" Type="http://schemas.openxmlformats.org/officeDocument/2006/relationships/slideLayout" Target="../slideLayouts/slideLayout522.xml"/><Relationship Id="rId10" Type="http://schemas.openxmlformats.org/officeDocument/2006/relationships/slideLayout" Target="../slideLayouts/slideLayout527.xml"/><Relationship Id="rId4" Type="http://schemas.openxmlformats.org/officeDocument/2006/relationships/slideLayout" Target="../slideLayouts/slideLayout521.xml"/><Relationship Id="rId9" Type="http://schemas.openxmlformats.org/officeDocument/2006/relationships/slideLayout" Target="../slideLayouts/slideLayout52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6.xml"/><Relationship Id="rId3" Type="http://schemas.openxmlformats.org/officeDocument/2006/relationships/slideLayout" Target="../slideLayouts/slideLayout531.xml"/><Relationship Id="rId7" Type="http://schemas.openxmlformats.org/officeDocument/2006/relationships/slideLayout" Target="../slideLayouts/slideLayout535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530.xml"/><Relationship Id="rId1" Type="http://schemas.openxmlformats.org/officeDocument/2006/relationships/slideLayout" Target="../slideLayouts/slideLayout529.xml"/><Relationship Id="rId6" Type="http://schemas.openxmlformats.org/officeDocument/2006/relationships/slideLayout" Target="../slideLayouts/slideLayout534.xml"/><Relationship Id="rId11" Type="http://schemas.openxmlformats.org/officeDocument/2006/relationships/slideLayout" Target="../slideLayouts/slideLayout539.xml"/><Relationship Id="rId5" Type="http://schemas.openxmlformats.org/officeDocument/2006/relationships/slideLayout" Target="../slideLayouts/slideLayout533.xml"/><Relationship Id="rId10" Type="http://schemas.openxmlformats.org/officeDocument/2006/relationships/slideLayout" Target="../slideLayouts/slideLayout538.xml"/><Relationship Id="rId4" Type="http://schemas.openxmlformats.org/officeDocument/2006/relationships/slideLayout" Target="../slideLayouts/slideLayout532.xml"/><Relationship Id="rId9" Type="http://schemas.openxmlformats.org/officeDocument/2006/relationships/slideLayout" Target="../slideLayouts/slideLayout537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7.xml"/><Relationship Id="rId3" Type="http://schemas.openxmlformats.org/officeDocument/2006/relationships/slideLayout" Target="../slideLayouts/slideLayout542.xml"/><Relationship Id="rId7" Type="http://schemas.openxmlformats.org/officeDocument/2006/relationships/slideLayout" Target="../slideLayouts/slideLayout546.xml"/><Relationship Id="rId12" Type="http://schemas.openxmlformats.org/officeDocument/2006/relationships/theme" Target="../theme/theme50.xml"/><Relationship Id="rId2" Type="http://schemas.openxmlformats.org/officeDocument/2006/relationships/slideLayout" Target="../slideLayouts/slideLayout541.xml"/><Relationship Id="rId1" Type="http://schemas.openxmlformats.org/officeDocument/2006/relationships/slideLayout" Target="../slideLayouts/slideLayout540.xml"/><Relationship Id="rId6" Type="http://schemas.openxmlformats.org/officeDocument/2006/relationships/slideLayout" Target="../slideLayouts/slideLayout545.xml"/><Relationship Id="rId11" Type="http://schemas.openxmlformats.org/officeDocument/2006/relationships/slideLayout" Target="../slideLayouts/slideLayout550.xml"/><Relationship Id="rId5" Type="http://schemas.openxmlformats.org/officeDocument/2006/relationships/slideLayout" Target="../slideLayouts/slideLayout544.xml"/><Relationship Id="rId10" Type="http://schemas.openxmlformats.org/officeDocument/2006/relationships/slideLayout" Target="../slideLayouts/slideLayout549.xml"/><Relationship Id="rId4" Type="http://schemas.openxmlformats.org/officeDocument/2006/relationships/slideLayout" Target="../slideLayouts/slideLayout543.xml"/><Relationship Id="rId9" Type="http://schemas.openxmlformats.org/officeDocument/2006/relationships/slideLayout" Target="../slideLayouts/slideLayout548.xml"/></Relationships>
</file>

<file path=ppt/slideMasters/_rels/slideMaster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8.xml"/><Relationship Id="rId3" Type="http://schemas.openxmlformats.org/officeDocument/2006/relationships/slideLayout" Target="../slideLayouts/slideLayout553.xml"/><Relationship Id="rId7" Type="http://schemas.openxmlformats.org/officeDocument/2006/relationships/slideLayout" Target="../slideLayouts/slideLayout557.xml"/><Relationship Id="rId12" Type="http://schemas.openxmlformats.org/officeDocument/2006/relationships/theme" Target="../theme/theme51.xml"/><Relationship Id="rId2" Type="http://schemas.openxmlformats.org/officeDocument/2006/relationships/slideLayout" Target="../slideLayouts/slideLayout552.xml"/><Relationship Id="rId1" Type="http://schemas.openxmlformats.org/officeDocument/2006/relationships/slideLayout" Target="../slideLayouts/slideLayout551.xml"/><Relationship Id="rId6" Type="http://schemas.openxmlformats.org/officeDocument/2006/relationships/slideLayout" Target="../slideLayouts/slideLayout556.xml"/><Relationship Id="rId11" Type="http://schemas.openxmlformats.org/officeDocument/2006/relationships/slideLayout" Target="../slideLayouts/slideLayout561.xml"/><Relationship Id="rId5" Type="http://schemas.openxmlformats.org/officeDocument/2006/relationships/slideLayout" Target="../slideLayouts/slideLayout555.xml"/><Relationship Id="rId10" Type="http://schemas.openxmlformats.org/officeDocument/2006/relationships/slideLayout" Target="../slideLayouts/slideLayout560.xml"/><Relationship Id="rId4" Type="http://schemas.openxmlformats.org/officeDocument/2006/relationships/slideLayout" Target="../slideLayouts/slideLayout554.xml"/><Relationship Id="rId9" Type="http://schemas.openxmlformats.org/officeDocument/2006/relationships/slideLayout" Target="../slideLayouts/slideLayout559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563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0.xml"/><Relationship Id="rId3" Type="http://schemas.openxmlformats.org/officeDocument/2006/relationships/slideLayout" Target="../slideLayouts/slideLayout575.xml"/><Relationship Id="rId7" Type="http://schemas.openxmlformats.org/officeDocument/2006/relationships/slideLayout" Target="../slideLayouts/slideLayout579.xml"/><Relationship Id="rId12" Type="http://schemas.openxmlformats.org/officeDocument/2006/relationships/theme" Target="../theme/theme53.xml"/><Relationship Id="rId2" Type="http://schemas.openxmlformats.org/officeDocument/2006/relationships/slideLayout" Target="../slideLayouts/slideLayout574.xml"/><Relationship Id="rId1" Type="http://schemas.openxmlformats.org/officeDocument/2006/relationships/slideLayout" Target="../slideLayouts/slideLayout573.xml"/><Relationship Id="rId6" Type="http://schemas.openxmlformats.org/officeDocument/2006/relationships/slideLayout" Target="../slideLayouts/slideLayout578.xml"/><Relationship Id="rId11" Type="http://schemas.openxmlformats.org/officeDocument/2006/relationships/slideLayout" Target="../slideLayouts/slideLayout583.xml"/><Relationship Id="rId5" Type="http://schemas.openxmlformats.org/officeDocument/2006/relationships/slideLayout" Target="../slideLayouts/slideLayout577.xml"/><Relationship Id="rId10" Type="http://schemas.openxmlformats.org/officeDocument/2006/relationships/slideLayout" Target="../slideLayouts/slideLayout582.xml"/><Relationship Id="rId4" Type="http://schemas.openxmlformats.org/officeDocument/2006/relationships/slideLayout" Target="../slideLayouts/slideLayout576.xml"/><Relationship Id="rId9" Type="http://schemas.openxmlformats.org/officeDocument/2006/relationships/slideLayout" Target="../slideLayouts/slideLayout581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1.xml"/><Relationship Id="rId3" Type="http://schemas.openxmlformats.org/officeDocument/2006/relationships/slideLayout" Target="../slideLayouts/slideLayout586.xml"/><Relationship Id="rId7" Type="http://schemas.openxmlformats.org/officeDocument/2006/relationships/slideLayout" Target="../slideLayouts/slideLayout590.xml"/><Relationship Id="rId12" Type="http://schemas.openxmlformats.org/officeDocument/2006/relationships/theme" Target="../theme/theme54.xml"/><Relationship Id="rId2" Type="http://schemas.openxmlformats.org/officeDocument/2006/relationships/slideLayout" Target="../slideLayouts/slideLayout585.xml"/><Relationship Id="rId1" Type="http://schemas.openxmlformats.org/officeDocument/2006/relationships/slideLayout" Target="../slideLayouts/slideLayout584.xml"/><Relationship Id="rId6" Type="http://schemas.openxmlformats.org/officeDocument/2006/relationships/slideLayout" Target="../slideLayouts/slideLayout589.xml"/><Relationship Id="rId11" Type="http://schemas.openxmlformats.org/officeDocument/2006/relationships/slideLayout" Target="../slideLayouts/slideLayout594.xml"/><Relationship Id="rId5" Type="http://schemas.openxmlformats.org/officeDocument/2006/relationships/slideLayout" Target="../slideLayouts/slideLayout588.xml"/><Relationship Id="rId10" Type="http://schemas.openxmlformats.org/officeDocument/2006/relationships/slideLayout" Target="../slideLayouts/slideLayout593.xml"/><Relationship Id="rId4" Type="http://schemas.openxmlformats.org/officeDocument/2006/relationships/slideLayout" Target="../slideLayouts/slideLayout587.xml"/><Relationship Id="rId9" Type="http://schemas.openxmlformats.org/officeDocument/2006/relationships/slideLayout" Target="../slideLayouts/slideLayout592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2.xml"/><Relationship Id="rId3" Type="http://schemas.openxmlformats.org/officeDocument/2006/relationships/slideLayout" Target="../slideLayouts/slideLayout597.xml"/><Relationship Id="rId7" Type="http://schemas.openxmlformats.org/officeDocument/2006/relationships/slideLayout" Target="../slideLayouts/slideLayout601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596.xml"/><Relationship Id="rId1" Type="http://schemas.openxmlformats.org/officeDocument/2006/relationships/slideLayout" Target="../slideLayouts/slideLayout595.xml"/><Relationship Id="rId6" Type="http://schemas.openxmlformats.org/officeDocument/2006/relationships/slideLayout" Target="../slideLayouts/slideLayout600.xml"/><Relationship Id="rId11" Type="http://schemas.openxmlformats.org/officeDocument/2006/relationships/slideLayout" Target="../slideLayouts/slideLayout605.xml"/><Relationship Id="rId5" Type="http://schemas.openxmlformats.org/officeDocument/2006/relationships/slideLayout" Target="../slideLayouts/slideLayout599.xml"/><Relationship Id="rId10" Type="http://schemas.openxmlformats.org/officeDocument/2006/relationships/slideLayout" Target="../slideLayouts/slideLayout604.xml"/><Relationship Id="rId4" Type="http://schemas.openxmlformats.org/officeDocument/2006/relationships/slideLayout" Target="../slideLayouts/slideLayout598.xml"/><Relationship Id="rId9" Type="http://schemas.openxmlformats.org/officeDocument/2006/relationships/slideLayout" Target="../slideLayouts/slideLayout603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3.xml"/><Relationship Id="rId3" Type="http://schemas.openxmlformats.org/officeDocument/2006/relationships/slideLayout" Target="../slideLayouts/slideLayout608.xml"/><Relationship Id="rId7" Type="http://schemas.openxmlformats.org/officeDocument/2006/relationships/slideLayout" Target="../slideLayouts/slideLayout612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607.xml"/><Relationship Id="rId1" Type="http://schemas.openxmlformats.org/officeDocument/2006/relationships/slideLayout" Target="../slideLayouts/slideLayout606.xml"/><Relationship Id="rId6" Type="http://schemas.openxmlformats.org/officeDocument/2006/relationships/slideLayout" Target="../slideLayouts/slideLayout611.xml"/><Relationship Id="rId11" Type="http://schemas.openxmlformats.org/officeDocument/2006/relationships/slideLayout" Target="../slideLayouts/slideLayout616.xml"/><Relationship Id="rId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15.xml"/><Relationship Id="rId4" Type="http://schemas.openxmlformats.org/officeDocument/2006/relationships/slideLayout" Target="../slideLayouts/slideLayout609.xml"/><Relationship Id="rId9" Type="http://schemas.openxmlformats.org/officeDocument/2006/relationships/slideLayout" Target="../slideLayouts/slideLayout614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4.xml"/><Relationship Id="rId3" Type="http://schemas.openxmlformats.org/officeDocument/2006/relationships/slideLayout" Target="../slideLayouts/slideLayout619.xml"/><Relationship Id="rId7" Type="http://schemas.openxmlformats.org/officeDocument/2006/relationships/slideLayout" Target="../slideLayouts/slideLayout623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618.xml"/><Relationship Id="rId1" Type="http://schemas.openxmlformats.org/officeDocument/2006/relationships/slideLayout" Target="../slideLayouts/slideLayout617.xml"/><Relationship Id="rId6" Type="http://schemas.openxmlformats.org/officeDocument/2006/relationships/slideLayout" Target="../slideLayouts/slideLayout622.xml"/><Relationship Id="rId11" Type="http://schemas.openxmlformats.org/officeDocument/2006/relationships/slideLayout" Target="../slideLayouts/slideLayout627.xml"/><Relationship Id="rId5" Type="http://schemas.openxmlformats.org/officeDocument/2006/relationships/slideLayout" Target="../slideLayouts/slideLayout621.xml"/><Relationship Id="rId10" Type="http://schemas.openxmlformats.org/officeDocument/2006/relationships/slideLayout" Target="../slideLayouts/slideLayout626.xml"/><Relationship Id="rId4" Type="http://schemas.openxmlformats.org/officeDocument/2006/relationships/slideLayout" Target="../slideLayouts/slideLayout620.xml"/><Relationship Id="rId9" Type="http://schemas.openxmlformats.org/officeDocument/2006/relationships/slideLayout" Target="../slideLayouts/slideLayout625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5.xml"/><Relationship Id="rId3" Type="http://schemas.openxmlformats.org/officeDocument/2006/relationships/slideLayout" Target="../slideLayouts/slideLayout630.xml"/><Relationship Id="rId7" Type="http://schemas.openxmlformats.org/officeDocument/2006/relationships/slideLayout" Target="../slideLayouts/slideLayout634.xml"/><Relationship Id="rId12" Type="http://schemas.openxmlformats.org/officeDocument/2006/relationships/theme" Target="../theme/theme58.xml"/><Relationship Id="rId2" Type="http://schemas.openxmlformats.org/officeDocument/2006/relationships/slideLayout" Target="../slideLayouts/slideLayout629.xml"/><Relationship Id="rId1" Type="http://schemas.openxmlformats.org/officeDocument/2006/relationships/slideLayout" Target="../slideLayouts/slideLayout628.xml"/><Relationship Id="rId6" Type="http://schemas.openxmlformats.org/officeDocument/2006/relationships/slideLayout" Target="../slideLayouts/slideLayout633.xml"/><Relationship Id="rId11" Type="http://schemas.openxmlformats.org/officeDocument/2006/relationships/slideLayout" Target="../slideLayouts/slideLayout638.xml"/><Relationship Id="rId5" Type="http://schemas.openxmlformats.org/officeDocument/2006/relationships/slideLayout" Target="../slideLayouts/slideLayout632.xml"/><Relationship Id="rId10" Type="http://schemas.openxmlformats.org/officeDocument/2006/relationships/slideLayout" Target="../slideLayouts/slideLayout637.xml"/><Relationship Id="rId4" Type="http://schemas.openxmlformats.org/officeDocument/2006/relationships/slideLayout" Target="../slideLayouts/slideLayout631.xml"/><Relationship Id="rId9" Type="http://schemas.openxmlformats.org/officeDocument/2006/relationships/slideLayout" Target="../slideLayouts/slideLayout6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70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89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36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664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8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682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95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81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620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72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909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60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42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6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82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8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2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506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181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02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63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09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87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283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48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74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2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26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718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65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62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06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33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496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761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325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085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95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638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07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902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436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678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86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506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818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576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38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1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15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165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968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9" r:id="rId3"/>
    <p:sldLayoutId id="2147484360" r:id="rId4"/>
    <p:sldLayoutId id="2147484361" r:id="rId5"/>
    <p:sldLayoutId id="2147484362" r:id="rId6"/>
    <p:sldLayoutId id="2147484363" r:id="rId7"/>
    <p:sldLayoutId id="2147484364" r:id="rId8"/>
    <p:sldLayoutId id="2147484365" r:id="rId9"/>
    <p:sldLayoutId id="2147484366" r:id="rId10"/>
    <p:sldLayoutId id="21474843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54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0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769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572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70DCE-46EA-4BCB-8308-77089E461E2C}" type="slidenum">
              <a:rPr lang="es-ES" altLang="es-CO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68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9" r:id="rId1"/>
    <p:sldLayoutId id="2147484430" r:id="rId2"/>
    <p:sldLayoutId id="2147484431" r:id="rId3"/>
    <p:sldLayoutId id="2147484432" r:id="rId4"/>
    <p:sldLayoutId id="2147484433" r:id="rId5"/>
    <p:sldLayoutId id="2147484434" r:id="rId6"/>
    <p:sldLayoutId id="2147484435" r:id="rId7"/>
    <p:sldLayoutId id="2147484436" r:id="rId8"/>
    <p:sldLayoutId id="2147484437" r:id="rId9"/>
    <p:sldLayoutId id="2147484438" r:id="rId10"/>
    <p:sldLayoutId id="21474844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9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6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7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2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4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5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6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7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8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9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3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53.xml"/><Relationship Id="rId6" Type="http://schemas.openxmlformats.org/officeDocument/2006/relationships/image" Target="../media/image36.jpeg"/><Relationship Id="rId5" Type="http://schemas.openxmlformats.org/officeDocument/2006/relationships/image" Target="../media/image30.jpeg"/><Relationship Id="rId4" Type="http://schemas.openxmlformats.org/officeDocument/2006/relationships/image" Target="../media/image3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6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30.xml"/><Relationship Id="rId4" Type="http://schemas.openxmlformats.org/officeDocument/2006/relationships/image" Target="../media/image41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7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8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IL14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65" y="286870"/>
            <a:ext cx="11349317" cy="6590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 rot="20534552">
            <a:off x="718933" y="870347"/>
            <a:ext cx="6096000" cy="2051377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642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EL SENTIR </a:t>
            </a: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 rot="20258072">
            <a:off x="591373" y="3558989"/>
            <a:ext cx="6324600" cy="16002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de CRISTO</a:t>
            </a:r>
          </a:p>
        </p:txBody>
      </p:sp>
    </p:spTree>
    <p:extLst>
      <p:ext uri="{BB962C8B-B14F-4D97-AF65-F5344CB8AC3E}">
        <p14:creationId xmlns:p14="http://schemas.microsoft.com/office/powerpoint/2010/main" val="344150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048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CO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HUMILDAD Y EXALTACIÓN DE CRISTO</a:t>
            </a:r>
            <a:endParaRPr lang="es-ES" b="1" i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11510682" cy="5015753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s-CO" altLang="es-CO" sz="3600" dirty="0" smtClean="0">
                <a:solidFill>
                  <a:srgbClr val="FF0000"/>
                </a:solidFill>
              </a:rPr>
              <a:t>Filipenses </a:t>
            </a:r>
            <a:r>
              <a:rPr lang="es-CO" altLang="es-CO" sz="3600" dirty="0">
                <a:solidFill>
                  <a:srgbClr val="FF0000"/>
                </a:solidFill>
              </a:rPr>
              <a:t>2:5-11 </a:t>
            </a:r>
            <a:r>
              <a:rPr lang="es-CO" altLang="es-CO" sz="3600" dirty="0"/>
              <a:t>dice: “Haya en vosotros el mismo sentir que hubo en Cristo Jesús.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s-CO" altLang="es-CO" sz="3600" dirty="0" smtClean="0"/>
              <a:t>“Quien</a:t>
            </a:r>
            <a:r>
              <a:rPr lang="es-CO" altLang="es-CO" sz="3600" dirty="0"/>
              <a:t>, aunque era de condición divina, no quiso aferrarse a su igualdad con Dios, </a:t>
            </a:r>
          </a:p>
          <a:p>
            <a:pPr eaLnBrk="1" hangingPunct="1">
              <a:lnSpc>
                <a:spcPct val="90000"/>
              </a:lnSpc>
            </a:pPr>
            <a:endParaRPr lang="es-CO" altLang="es-CO" dirty="0" smtClean="0"/>
          </a:p>
        </p:txBody>
      </p:sp>
      <p:pic>
        <p:nvPicPr>
          <p:cNvPr id="27652" name="Picture 4" descr="C:\Users\HUMBERTO\Pictures\imagenes biblicas\Bíblicas\A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765" y="3854824"/>
            <a:ext cx="5054600" cy="24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556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165" y="304800"/>
            <a:ext cx="11152094" cy="63246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CO" altLang="es-CO" dirty="0" smtClean="0"/>
              <a:t> “Y al tomar la condición de hombre, se humilló a sí mismo, y se hizo obediente hasta la muerte, y muerte de cruz.</a:t>
            </a:r>
          </a:p>
          <a:p>
            <a:pPr eaLnBrk="1" hangingPunct="1"/>
            <a:endParaRPr lang="es-CO" altLang="es-CO" dirty="0" smtClean="0"/>
          </a:p>
          <a:p>
            <a:pPr eaLnBrk="1" hangingPunct="1"/>
            <a:endParaRPr lang="es-CO" altLang="es-CO" dirty="0" smtClean="0"/>
          </a:p>
          <a:p>
            <a:pPr eaLnBrk="1" hangingPunct="1"/>
            <a:endParaRPr lang="es-CO" altLang="es-CO" dirty="0" smtClean="0"/>
          </a:p>
          <a:p>
            <a:pPr eaLnBrk="1" hangingPunct="1"/>
            <a:endParaRPr lang="es-CO" altLang="es-CO" dirty="0" smtClean="0"/>
          </a:p>
          <a:p>
            <a:pPr eaLnBrk="1" hangingPunct="1"/>
            <a:endParaRPr lang="es-CO" altLang="es-CO" dirty="0" smtClean="0"/>
          </a:p>
          <a:p>
            <a:pPr algn="ctr" eaLnBrk="1" hangingPunct="1"/>
            <a:endParaRPr lang="es-CO" altLang="es-CO" dirty="0" smtClean="0"/>
          </a:p>
          <a:p>
            <a:pPr algn="ctr" eaLnBrk="1" hangingPunct="1"/>
            <a:r>
              <a:rPr lang="es-CO" altLang="es-CO" dirty="0" smtClean="0"/>
              <a:t>“Por eso Dios también lo exaltó hasta lo sumo, y le dio un Nombre que es sobre todo nombre:</a:t>
            </a:r>
          </a:p>
          <a:p>
            <a:pPr eaLnBrk="1" hangingPunct="1"/>
            <a:endParaRPr lang="es-CO" altLang="es-CO" dirty="0" smtClean="0"/>
          </a:p>
        </p:txBody>
      </p:sp>
      <p:pic>
        <p:nvPicPr>
          <p:cNvPr id="28675" name="Picture 3" descr="C:\Users\HUMBERTO\Pictures\imagenes biblicas\Bíblicas\E045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541929"/>
            <a:ext cx="6172200" cy="367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06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55694" y="259978"/>
            <a:ext cx="8229600" cy="1622611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CO" altLang="es-CO" dirty="0" smtClean="0"/>
              <a:t>“para que, en el Nombre de Jesús se doble toda rodilla de los que están en el cielo, en la tierra, y debajo de la tierra, </a:t>
            </a:r>
            <a:endParaRPr lang="es-ES" altLang="es-CO" dirty="0" smtClean="0"/>
          </a:p>
        </p:txBody>
      </p:sp>
      <p:pic>
        <p:nvPicPr>
          <p:cNvPr id="88066" name="Picture 2" descr="C:\Users\HUMBERTO\Pictures\imagenes biblicas\Bíblicas\F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553" y="2079812"/>
            <a:ext cx="7023847" cy="329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855694" y="5576049"/>
            <a:ext cx="8229600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es-CO" sz="2800" kern="0" dirty="0" smtClean="0">
                <a:solidFill>
                  <a:srgbClr val="000000"/>
                </a:solidFill>
              </a:rPr>
              <a:t>“y </a:t>
            </a:r>
            <a:r>
              <a:rPr lang="es-CO" sz="2800" kern="0" dirty="0">
                <a:solidFill>
                  <a:srgbClr val="000000"/>
                </a:solidFill>
              </a:rPr>
              <a:t>toda lengua confiese que Jesucristo es el Señor, para la gloria de Dios el Padre”.</a:t>
            </a:r>
          </a:p>
        </p:txBody>
      </p:sp>
    </p:spTree>
    <p:extLst>
      <p:ext uri="{BB962C8B-B14F-4D97-AF65-F5344CB8AC3E}">
        <p14:creationId xmlns:p14="http://schemas.microsoft.com/office/powerpoint/2010/main" val="23813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7" y="1093694"/>
            <a:ext cx="11546541" cy="4625788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endParaRPr lang="es-CO" sz="2800" dirty="0"/>
          </a:p>
          <a:p>
            <a:pPr marL="0" indent="0" eaLnBrk="1" hangingPunct="1">
              <a:buNone/>
              <a:defRPr/>
            </a:pPr>
            <a:r>
              <a:rPr lang="es-CO" sz="2800" dirty="0"/>
              <a:t>Lo que Pablo quiere decir con las palabras “</a:t>
            </a:r>
            <a:r>
              <a:rPr lang="es-CO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HAYA EN VOSOTROS ESTE SENTIR</a:t>
            </a:r>
            <a:r>
              <a:rPr lang="es-CO" sz="2800" dirty="0"/>
              <a:t>”, es en “</a:t>
            </a: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ESTO PENSAD</a:t>
            </a:r>
            <a:r>
              <a:rPr lang="es-CO" sz="2800" dirty="0"/>
              <a:t>”, o “</a:t>
            </a: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ASÍ PENSAD</a:t>
            </a:r>
            <a:r>
              <a:rPr lang="es-CO" sz="2800" dirty="0"/>
              <a:t>”.</a:t>
            </a:r>
          </a:p>
          <a:p>
            <a:pPr eaLnBrk="1" hangingPunct="1">
              <a:buFontTx/>
              <a:buNone/>
              <a:defRPr/>
            </a:pPr>
            <a:endParaRPr lang="es-CO" sz="2800" dirty="0"/>
          </a:p>
          <a:p>
            <a:pPr marL="0" indent="0" algn="ctr" eaLnBrk="1" hangingPunct="1">
              <a:buNone/>
              <a:defRPr/>
            </a:pPr>
            <a:r>
              <a:rPr lang="es-CO" sz="2800" dirty="0"/>
              <a:t>En los versículos anteriores, presenta la necesidad de la </a:t>
            </a:r>
            <a:r>
              <a:rPr lang="es-CO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UNIDAD</a:t>
            </a:r>
            <a:r>
              <a:rPr lang="es-CO" sz="2800" dirty="0"/>
              <a:t> y de la </a:t>
            </a:r>
            <a:r>
              <a:rPr lang="es-CO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HUMILDAD ABENEGADA EN LA IGLESIA</a:t>
            </a:r>
            <a:r>
              <a:rPr lang="es-CO" sz="2800" dirty="0"/>
              <a:t>, ahora en los </a:t>
            </a:r>
            <a:r>
              <a:rPr lang="es-CO" sz="2800" dirty="0" err="1"/>
              <a:t>versiculos</a:t>
            </a:r>
            <a:r>
              <a:rPr lang="es-CO" sz="2800" dirty="0"/>
              <a:t> que vamos a considerar indica la </a:t>
            </a:r>
            <a:r>
              <a:rPr lang="es-CO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UNICA MANERA</a:t>
            </a:r>
            <a:r>
              <a:rPr lang="es-CO" sz="2800" dirty="0"/>
              <a:t> cómo se puede cubrir esa necesidad. 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400515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8" y="228600"/>
            <a:ext cx="11295530" cy="215153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sz="2800" dirty="0" smtClean="0"/>
              <a:t>Nótese la palabra “</a:t>
            </a:r>
            <a:r>
              <a:rPr lang="es-CO" sz="28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VOSOTROS</a:t>
            </a:r>
            <a:r>
              <a:rPr lang="es-CO" sz="2800" dirty="0" smtClean="0"/>
              <a:t>”, o sea el </a:t>
            </a:r>
            <a:r>
              <a:rPr lang="es-CO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ESPÍRITU DE </a:t>
            </a:r>
            <a:r>
              <a:rPr lang="es-CO" sz="28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UNIDAD</a:t>
            </a:r>
            <a:r>
              <a:rPr lang="es-CO" sz="2800" dirty="0" smtClean="0"/>
              <a:t> y de </a:t>
            </a:r>
            <a:r>
              <a:rPr lang="es-CO" sz="28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HUMILDAD QUE DEBE REINAR DENTRO DE LA IGLESIA</a:t>
            </a:r>
            <a:r>
              <a:rPr lang="es-CO" sz="2800" dirty="0" smtClean="0"/>
              <a:t>, que debe ser completamente opuesto al espíritu que desea introducir </a:t>
            </a:r>
            <a:r>
              <a:rPr lang="es-CO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LUCIFER</a:t>
            </a:r>
            <a:r>
              <a:rPr lang="es-CO" sz="2800" dirty="0" smtClean="0"/>
              <a:t>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800" dirty="0" smtClean="0"/>
              <a:t>           Unidad y humildad                              Desunión y exaltación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CO" sz="28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800" dirty="0"/>
          </a:p>
        </p:txBody>
      </p:sp>
      <p:pic>
        <p:nvPicPr>
          <p:cNvPr id="30723" name="Picture 3" descr="C:\Users\HUMBERTO\Pictures\imagenes biblicas\Bíblicas\M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317" y="2380130"/>
            <a:ext cx="451223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C:\Users\HUMBERTO\Pictures\imagenes biblicas\Personas\J0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" y="2380130"/>
            <a:ext cx="5235388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58588" y="5813612"/>
            <a:ext cx="10930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Cuando no hay humildad y unidad en la iglesia, se presenta lo contrario, exaltación, que es el espíritu de Satanás.</a:t>
            </a:r>
            <a:endParaRPr lang="es-CO" sz="2800" b="1" dirty="0"/>
          </a:p>
        </p:txBody>
      </p:sp>
    </p:spTree>
    <p:extLst>
      <p:ext uri="{BB962C8B-B14F-4D97-AF65-F5344CB8AC3E}">
        <p14:creationId xmlns:p14="http://schemas.microsoft.com/office/powerpoint/2010/main" val="112449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025" y="457202"/>
            <a:ext cx="3532094" cy="617668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Pablo destaca como ejemplo supremo de unidad, humildad y amor abnegado el elemento divino 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CRISTO</a:t>
            </a:r>
            <a:r>
              <a:rPr lang="es-CO" dirty="0" smtClean="0"/>
              <a:t>, y luego el elemento humano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JESÚS</a:t>
            </a:r>
            <a:r>
              <a:rPr lang="es-CO" dirty="0" smtClean="0"/>
              <a:t>,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JESU-CRISTO</a:t>
            </a:r>
            <a:r>
              <a:rPr lang="es-CO" dirty="0" smtClean="0"/>
              <a:t>, o sea la naturaleza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DIVINO-HUMANA</a:t>
            </a:r>
            <a:r>
              <a:rPr lang="es-CO" dirty="0" smtClean="0"/>
              <a:t> del </a:t>
            </a:r>
            <a:r>
              <a:rPr lang="es-CO" b="1" dirty="0" smtClean="0">
                <a:solidFill>
                  <a:srgbClr val="FF0000"/>
                </a:solidFill>
              </a:rPr>
              <a:t>SALVADOR</a:t>
            </a:r>
            <a:r>
              <a:rPr lang="es-CO" dirty="0" smtClean="0"/>
              <a:t>.</a:t>
            </a:r>
          </a:p>
          <a:p>
            <a:pPr>
              <a:defRPr/>
            </a:pP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130" y="457202"/>
            <a:ext cx="7404846" cy="590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8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941" y="304801"/>
            <a:ext cx="11654118" cy="2384612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s-CO" dirty="0" smtClean="0"/>
              <a:t>El apóstol desea ardientemente que sus conversos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IMITEN A SU MAESTRO</a:t>
            </a:r>
            <a:r>
              <a:rPr lang="es-CO" dirty="0" smtClean="0"/>
              <a:t>, como ejemplo de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UMILDAD</a:t>
            </a:r>
            <a:r>
              <a:rPr lang="es-CO" dirty="0" smtClean="0"/>
              <a:t> y de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UNIDAD</a:t>
            </a:r>
            <a:r>
              <a:rPr lang="es-CO" dirty="0" smtClean="0"/>
              <a:t>.</a:t>
            </a:r>
          </a:p>
          <a:p>
            <a:pPr marL="0" indent="0" algn="ctr">
              <a:buNone/>
              <a:defRPr/>
            </a:pPr>
            <a:r>
              <a:rPr lang="es-CO" dirty="0" smtClean="0"/>
              <a:t>Dios con nosotros, se coloco del lado de la pecadora, para salvarla</a:t>
            </a:r>
          </a:p>
        </p:txBody>
      </p:sp>
      <p:pic>
        <p:nvPicPr>
          <p:cNvPr id="90114" name="Picture 2" descr="C:\Users\HUMBERTO\Pictures\imagenes biblicas\Bíblicas\A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689413"/>
            <a:ext cx="5181600" cy="41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08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2375" y="860612"/>
            <a:ext cx="11331389" cy="5378823"/>
          </a:xfrm>
          <a:solidFill>
            <a:schemeClr val="accent3">
              <a:lumMod val="85000"/>
            </a:schemeClr>
          </a:solidFill>
        </p:spPr>
        <p:txBody>
          <a:bodyPr/>
          <a:lstStyle/>
          <a:p>
            <a:pPr marL="0" indent="0" algn="ctr" eaLnBrk="1" hangingPunct="1">
              <a:buNone/>
              <a:defRPr/>
            </a:pPr>
            <a:endParaRPr lang="es-CO" dirty="0" smtClean="0"/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Para Pablo toda la vida espiritual se centra en Cristo, y cuando desea inculcar lecciones de humildad y unidad no puede encontrar un mejor método que presentar en forma resumida el relato de la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ACTUACIÓN DE CRISTO</a:t>
            </a:r>
            <a:r>
              <a:rPr lang="es-CO" dirty="0" smtClean="0"/>
              <a:t>, como el ejemplo supremo de las virtudes que desea que posean los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SEGUIDORES DE JESÚS.</a:t>
            </a:r>
          </a:p>
          <a:p>
            <a:pPr eaLnBrk="1" hangingPunct="1">
              <a:defRPr/>
            </a:pPr>
            <a:endParaRPr lang="es-CO" b="1" u="sng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Cristo nos dio este ejemplo, miremos la secuencia.</a:t>
            </a:r>
          </a:p>
        </p:txBody>
      </p:sp>
    </p:spTree>
    <p:extLst>
      <p:ext uri="{BB962C8B-B14F-4D97-AF65-F5344CB8AC3E}">
        <p14:creationId xmlns:p14="http://schemas.microsoft.com/office/powerpoint/2010/main" val="152937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1670" y="407894"/>
            <a:ext cx="11170024" cy="5759824"/>
          </a:xfrm>
          <a:solidFill>
            <a:schemeClr val="accent3">
              <a:lumMod val="85000"/>
            </a:schemeClr>
          </a:solidFill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800" b="1" dirty="0">
                <a:solidFill>
                  <a:schemeClr val="hlink"/>
                </a:solidFill>
              </a:rPr>
              <a:t>Primero</a:t>
            </a:r>
            <a:r>
              <a:rPr lang="es-CO" sz="2800" dirty="0"/>
              <a:t>. </a:t>
            </a:r>
            <a:r>
              <a:rPr lang="es-CO" sz="2800" dirty="0" smtClean="0"/>
              <a:t> Abandonó </a:t>
            </a:r>
            <a:r>
              <a:rPr lang="es-CO" sz="2800" dirty="0"/>
              <a:t>su </a:t>
            </a:r>
            <a:r>
              <a:rPr lang="es-CO" sz="2800" b="1" u="sng" dirty="0">
                <a:solidFill>
                  <a:srgbClr val="FF0000"/>
                </a:solidFill>
              </a:rPr>
              <a:t>GLORIA INEFABLE.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800" b="1" dirty="0" smtClean="0">
                <a:solidFill>
                  <a:schemeClr val="hlink"/>
                </a:solidFill>
              </a:rPr>
              <a:t>Segundo</a:t>
            </a:r>
            <a:r>
              <a:rPr lang="es-CO" sz="2800" dirty="0"/>
              <a:t>. </a:t>
            </a:r>
            <a:r>
              <a:rPr lang="es-CO" sz="2800" dirty="0" smtClean="0"/>
              <a:t>Se </a:t>
            </a:r>
            <a:r>
              <a:rPr lang="es-CO" sz="2800" dirty="0"/>
              <a:t>cubrió con la forma humana </a:t>
            </a:r>
            <a:r>
              <a:rPr lang="es-CO" sz="2800" b="1" u="sng" dirty="0">
                <a:solidFill>
                  <a:srgbClr val="FF0000"/>
                </a:solidFill>
              </a:rPr>
              <a:t>MÁS HUMILDE</a:t>
            </a:r>
            <a:r>
              <a:rPr lang="es-CO" sz="2800" dirty="0"/>
              <a:t>. 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800" b="1" dirty="0">
                <a:solidFill>
                  <a:schemeClr val="hlink"/>
                </a:solidFill>
              </a:rPr>
              <a:t>Tercero</a:t>
            </a:r>
            <a:r>
              <a:rPr lang="es-CO" sz="2800" dirty="0"/>
              <a:t>. Se ocupó de las cosas </a:t>
            </a:r>
            <a:r>
              <a:rPr lang="es-CO" sz="2800" b="1" u="sng" dirty="0">
                <a:solidFill>
                  <a:srgbClr val="FF0000"/>
                </a:solidFill>
              </a:rPr>
              <a:t>MÁS MODESTAS</a:t>
            </a:r>
            <a:r>
              <a:rPr lang="es-CO" sz="2800" dirty="0"/>
              <a:t> para que los hombres pudieran </a:t>
            </a:r>
            <a:r>
              <a:rPr lang="es-CO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 SALVOS</a:t>
            </a:r>
            <a:r>
              <a:rPr lang="es-CO" sz="2800" dirty="0"/>
              <a:t>. (</a:t>
            </a:r>
            <a:r>
              <a:rPr lang="es-CO" sz="2800" u="sng" dirty="0"/>
              <a:t>trabajo de carpintero</a:t>
            </a:r>
            <a:r>
              <a:rPr lang="es-CO" sz="2800" dirty="0"/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b="1" dirty="0">
                <a:solidFill>
                  <a:schemeClr val="hlink"/>
                </a:solidFill>
              </a:rPr>
              <a:t>Cuarto</a:t>
            </a:r>
            <a:r>
              <a:rPr lang="es-CO" sz="2800" dirty="0"/>
              <a:t>. Se hizo </a:t>
            </a:r>
            <a:r>
              <a:rPr lang="es-CO" sz="2800" b="1" u="sng" dirty="0">
                <a:solidFill>
                  <a:srgbClr val="FF0000"/>
                </a:solidFill>
              </a:rPr>
              <a:t>OBEDIENTE HASTA LA MUERTE.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s-CO" sz="2800" b="1" u="sng" dirty="0" smtClean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Los </a:t>
            </a:r>
            <a:r>
              <a:rPr lang="es-CO" dirty="0"/>
              <a:t>cristianos deben moldear sus vidas en armonía con este </a:t>
            </a:r>
            <a:r>
              <a:rPr lang="es-CO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GRAN EJEMPLO</a:t>
            </a:r>
            <a:r>
              <a:rPr lang="es-CO" dirty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577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163" y="950259"/>
            <a:ext cx="11187953" cy="4966447"/>
          </a:xfrm>
          <a:solidFill>
            <a:schemeClr val="accent5">
              <a:lumMod val="90000"/>
            </a:schemeClr>
          </a:solidFill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Fil.2:6. “Quien, aunque era de condición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DIVINA</a:t>
            </a:r>
            <a:r>
              <a:rPr lang="es-CO" dirty="0" smtClean="0"/>
              <a:t>, no quiso aferrarse a su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IGUALDAD CON DIOS</a:t>
            </a:r>
            <a:r>
              <a:rPr lang="es-CO" dirty="0" smtClean="0"/>
              <a:t>, 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s-CO" dirty="0" smtClean="0"/>
              <a:t>7. “sino que se despojó de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 MISMO</a:t>
            </a:r>
            <a:r>
              <a:rPr lang="es-CO" dirty="0" smtClean="0"/>
              <a:t>, tomó la condición de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SIERVO</a:t>
            </a:r>
            <a:r>
              <a:rPr lang="es-CO" dirty="0" smtClean="0"/>
              <a:t>, y se hizo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SEMEJANTE A LOS HOMBBRES</a:t>
            </a:r>
            <a:r>
              <a:rPr lang="es-CO" dirty="0" smtClean="0"/>
              <a:t>”.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SIENDO</a:t>
            </a:r>
            <a:r>
              <a:rPr lang="es-CO" dirty="0" smtClean="0"/>
              <a:t>. Gr. (hupárjo), que significa “ser”, “existir”.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FORMA</a:t>
            </a:r>
            <a:r>
              <a:rPr lang="es-CO" dirty="0" smtClean="0"/>
              <a:t>. Gr. (morfe), que denota todas la características esenciales y los atributos de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DIOS</a:t>
            </a:r>
            <a:r>
              <a:rPr lang="es-CO" dirty="0" smtClean="0"/>
              <a:t>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27946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4094" y="609600"/>
            <a:ext cx="11170023" cy="564776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CO" b="1" u="sng" dirty="0" smtClean="0">
                <a:solidFill>
                  <a:srgbClr val="FF0000"/>
                </a:solidFill>
              </a:rPr>
              <a:t>MORFE</a:t>
            </a:r>
            <a:r>
              <a:rPr lang="es-CO" dirty="0" smtClean="0"/>
              <a:t>, representa en este sentido la manera en que las cualidades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ETERNAS DE DIOS SA HAN MANIFESTADO</a:t>
            </a:r>
            <a:r>
              <a:rPr lang="es-CO" dirty="0" smtClean="0"/>
              <a:t>, EN JESÚS. 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Cualquier forma que esa manifestación hubiera podido tomar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FUE POSEIDA POR CRISTO</a:t>
            </a:r>
            <a:r>
              <a:rPr lang="es-CO" dirty="0" smtClean="0"/>
              <a:t>, quien de esa manera existió como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UNO CON DIOS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Esto coloca a Cristo en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IGUALDAD CON EL PADRE</a:t>
            </a:r>
            <a:r>
              <a:rPr lang="es-CO" dirty="0" smtClean="0"/>
              <a:t>, y muy por encima de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TODO OTRO PODER</a:t>
            </a:r>
            <a:r>
              <a:rPr lang="es-CO" dirty="0" smtClean="0"/>
              <a:t>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406408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399" y="304800"/>
            <a:ext cx="10524565" cy="1757082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endParaRPr lang="es-CO" sz="2800" dirty="0" smtClean="0"/>
          </a:p>
          <a:p>
            <a:pPr marL="0" indent="0" algn="ctr" eaLnBrk="1" hangingPunct="1">
              <a:buNone/>
              <a:defRPr/>
            </a:pPr>
            <a:r>
              <a:rPr lang="es-CO" sz="2800" dirty="0" smtClean="0"/>
              <a:t>Pablo </a:t>
            </a:r>
            <a:r>
              <a:rPr lang="es-CO" sz="2800" dirty="0"/>
              <a:t>lo destaca para describir más </a:t>
            </a:r>
            <a:r>
              <a:rPr lang="es-CO" sz="2800" dirty="0" smtClean="0"/>
              <a:t>vívidamente </a:t>
            </a:r>
            <a:r>
              <a:rPr lang="es-CO" sz="2800" dirty="0"/>
              <a:t>las profundidades de la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HUMILLACIÓN VOLUNTARIA DE CRISTO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pic>
        <p:nvPicPr>
          <p:cNvPr id="41987" name="Picture 3" descr="C:\Users\HUMBERTO\Pictures\imagenes biblicas\Bíblicas\D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2438400"/>
            <a:ext cx="81280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21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6517" y="519952"/>
            <a:ext cx="11241741" cy="3299013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ESTIMÓ</a:t>
            </a:r>
            <a:r>
              <a:rPr lang="es-CO" dirty="0" smtClean="0"/>
              <a:t>. O sea que no tuvo “egoísmo”, “ambición egoísta”, “rivalidad”, “engreimiento” o “partidarismo”.</a:t>
            </a:r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Más bien tuvo, “humildad” y “modestia” , o sea que tuvo una opinión </a:t>
            </a:r>
            <a:r>
              <a:rPr lang="es-CO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UMILDE DE SI MISMO</a:t>
            </a:r>
            <a:r>
              <a:rPr lang="es-CO" dirty="0" smtClean="0"/>
              <a:t>, no tuvo una humildad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SIMULADA</a:t>
            </a:r>
            <a:r>
              <a:rPr lang="es-CO" dirty="0" smtClean="0"/>
              <a:t>, sino que se demostró por los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HECHOS</a:t>
            </a:r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(Ver Juan 3:16). 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91138" name="Picture 2" descr="C:\Users\HUMBERTO\Pictures\imagenes biblicas\Bíblicas\E0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8965"/>
            <a:ext cx="3962400" cy="3039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361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2023" y="1075765"/>
            <a:ext cx="11277601" cy="4823012"/>
          </a:xfrm>
          <a:solidFill>
            <a:schemeClr val="accent5">
              <a:lumMod val="90000"/>
            </a:schemeClr>
          </a:solidFill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 IGUAL</a:t>
            </a:r>
            <a:r>
              <a:rPr lang="es-CO" dirty="0" smtClean="0"/>
              <a:t>. Es decir, continuar existiendo en </a:t>
            </a:r>
            <a:r>
              <a:rPr lang="es-CO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IGUALDAD CON DIOS</a:t>
            </a:r>
            <a:r>
              <a:rPr lang="es-CO" dirty="0" smtClean="0"/>
              <a:t>, sino que estuvo dispuesto a renunciar a ella en bien de la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SALVACIÓN DEL HOMBRE.</a:t>
            </a:r>
          </a:p>
          <a:p>
            <a:pPr eaLnBrk="1" hangingPunct="1">
              <a:defRPr/>
            </a:pPr>
            <a:endParaRPr lang="es-CO" b="1" u="sng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La Biblia dice que “</a:t>
            </a:r>
            <a:r>
              <a:rPr lang="es-CO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DESPOJÓ A SÍ MISMO</a:t>
            </a:r>
            <a:r>
              <a:rPr lang="es-CO" dirty="0" smtClean="0"/>
              <a:t>”. Literalmente “se vació a sí mismo”.</a:t>
            </a:r>
          </a:p>
          <a:p>
            <a:pPr eaLnBrk="1" hangingPunct="1">
              <a:defRPr/>
            </a:pPr>
            <a:endParaRPr lang="es-CO" dirty="0" smtClean="0"/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Ese vaciamiento o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ANONADAMIENTO</a:t>
            </a:r>
            <a:r>
              <a:rPr lang="es-CO" dirty="0" smtClean="0"/>
              <a:t> fue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VOLUNTARIO</a:t>
            </a:r>
            <a:r>
              <a:rPr lang="es-CO" dirty="0" smtClean="0"/>
              <a:t>. 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30514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012" y="1308848"/>
            <a:ext cx="11707906" cy="3980329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dirty="0" smtClean="0"/>
              <a:t>Juan 10:17-18 dice: “Por eso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 AMA EL PADRE</a:t>
            </a:r>
            <a:r>
              <a:rPr lang="es-CO" dirty="0" smtClean="0"/>
              <a:t>, porque yo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DOY MI VIDA</a:t>
            </a:r>
            <a:r>
              <a:rPr lang="es-CO" dirty="0" smtClean="0"/>
              <a:t>”. “Nadie me la quita, sino que la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DOY DE MI MISMO</a:t>
            </a:r>
            <a:r>
              <a:rPr lang="es-CO" dirty="0" smtClean="0"/>
              <a:t>”.</a:t>
            </a:r>
          </a:p>
          <a:p>
            <a:pPr eaLnBrk="1" hangingPunct="1">
              <a:defRPr/>
            </a:pPr>
            <a:endParaRPr lang="es-CO" dirty="0" smtClean="0"/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No era posible que Cristo retuviera todos los rasgos característicos de la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DIVINIDAD</a:t>
            </a:r>
            <a:r>
              <a:rPr lang="es-CO" dirty="0" smtClean="0"/>
              <a:t> y al mismo tiempo ocurriera la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ENCARNACIÓN.</a:t>
            </a:r>
            <a:endParaRPr lang="es-ES" b="1" u="sng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898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0659" y="1129552"/>
            <a:ext cx="11223812" cy="5127811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La frase siguiente “</a:t>
            </a:r>
            <a:r>
              <a:rPr lang="es-CO" b="1" i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TOMÓ LA CONDICIÓN DE SIERVO</a:t>
            </a:r>
            <a:r>
              <a:rPr lang="es-CO" dirty="0" smtClean="0"/>
              <a:t>”, es la explicación de la frase “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VACIÓ A SÍ MISMO</a:t>
            </a:r>
            <a:r>
              <a:rPr lang="es-CO" dirty="0" smtClean="0"/>
              <a:t>”.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Pablo contrasta la “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CONDICIÓN DE DIOS</a:t>
            </a:r>
            <a:r>
              <a:rPr lang="es-CO" dirty="0" smtClean="0"/>
              <a:t>” con la “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CONDICIÓN DE SIERVO</a:t>
            </a:r>
            <a:r>
              <a:rPr lang="es-CO" dirty="0" smtClean="0"/>
              <a:t>”, y destaca la enorme diferencia que hay entre estas dos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CONDICIONES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Lo que Pablo está diciendo es que Cristo se vació a sí mismo y tomó los atributos esenciales de un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ESCLAVO</a:t>
            </a:r>
            <a:r>
              <a:rPr lang="es-CO" dirty="0" smtClean="0"/>
              <a:t>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75755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304800"/>
            <a:ext cx="8229600" cy="2707342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s-CO" dirty="0" smtClean="0"/>
              <a:t>Así como la característica principal de un esclavo era la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OBEDIENCIA TOYAL</a:t>
            </a:r>
            <a:r>
              <a:rPr lang="es-CO" dirty="0" smtClean="0"/>
              <a:t>, que obedecía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DÓCILMENTE</a:t>
            </a:r>
            <a:r>
              <a:rPr lang="es-CO" dirty="0" smtClean="0"/>
              <a:t>, así también el Hijo, como hombre, se comprometió 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OBEDECER AL PADRE</a:t>
            </a:r>
            <a:r>
              <a:rPr lang="es-CO" dirty="0" smtClean="0"/>
              <a:t>.</a:t>
            </a:r>
          </a:p>
          <a:p>
            <a:pPr marL="0" indent="0">
              <a:buNone/>
              <a:defRPr/>
            </a:pPr>
            <a:r>
              <a:rPr lang="es-CO" sz="2800" dirty="0"/>
              <a:t>trabajador</a:t>
            </a:r>
          </a:p>
          <a:p>
            <a:pPr>
              <a:defRPr/>
            </a:pPr>
            <a:r>
              <a:rPr lang="es-ES" dirty="0" smtClean="0"/>
              <a:t>                      </a:t>
            </a:r>
            <a:r>
              <a:rPr lang="es-ES" sz="2800" dirty="0" smtClean="0"/>
              <a:t>Lucas </a:t>
            </a:r>
            <a:r>
              <a:rPr lang="es-ES" sz="2800" dirty="0"/>
              <a:t>2:49.</a:t>
            </a:r>
            <a:endParaRPr lang="es-ES" dirty="0" smtClean="0"/>
          </a:p>
          <a:p>
            <a:pPr>
              <a:defRPr/>
            </a:pPr>
            <a:r>
              <a:rPr lang="es-ES" dirty="0" smtClean="0"/>
              <a:t>                                                    </a:t>
            </a:r>
            <a:r>
              <a:rPr lang="es-ES" sz="2800" dirty="0" smtClean="0"/>
              <a:t>Juan </a:t>
            </a:r>
            <a:r>
              <a:rPr lang="es-ES" sz="2800" dirty="0"/>
              <a:t>15:12</a:t>
            </a:r>
            <a:r>
              <a:rPr lang="es-ES" dirty="0" smtClean="0"/>
              <a:t>   </a:t>
            </a:r>
            <a:endParaRPr lang="es-ES" dirty="0"/>
          </a:p>
        </p:txBody>
      </p:sp>
      <p:pic>
        <p:nvPicPr>
          <p:cNvPr id="92162" name="Picture 2" descr="C:\Users\HUMBERTO\Pictures\imagenes biblicas\Personas\U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118" y="3478306"/>
            <a:ext cx="2311400" cy="299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3" name="Picture 3" descr="C:\Users\HUMBERTO\Pictures\imagenes biblicas\Bíblicas\F0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558" y="4114800"/>
            <a:ext cx="2821641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4" name="Picture 4" descr="C:\Users\HUMBERTO\Pictures\imagenes biblicas\Bíblicas\D0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648200"/>
            <a:ext cx="27432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271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3741" y="304800"/>
            <a:ext cx="5773271" cy="5080747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O" dirty="0" smtClean="0">
                <a:solidFill>
                  <a:srgbClr val="FF0000"/>
                </a:solidFill>
              </a:rPr>
              <a:t>Hebreos 5:8</a:t>
            </a:r>
            <a:r>
              <a:rPr lang="es-CO" dirty="0" smtClean="0"/>
              <a:t> dice: “Aunque era Hijo, por lo que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PADECIÓ</a:t>
            </a:r>
            <a:r>
              <a:rPr lang="es-CO" dirty="0" smtClean="0"/>
              <a:t>,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APRENDIÓ LA OBEDIENCIA</a:t>
            </a:r>
            <a:r>
              <a:rPr lang="es-CO" dirty="0" smtClean="0"/>
              <a:t>”., Esto indica que obedeció la Ley de Dios.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Además al tomar la forma humana se dedico a servir, lo que llegó a ser la pasión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DOMINANTE DE SU VIDA</a:t>
            </a:r>
            <a:r>
              <a:rPr lang="es-CO" dirty="0" smtClean="0"/>
              <a:t>.  </a:t>
            </a:r>
            <a:endParaRPr lang="es-ES" dirty="0" smtClean="0"/>
          </a:p>
        </p:txBody>
      </p:sp>
      <p:pic>
        <p:nvPicPr>
          <p:cNvPr id="46083" name="Picture 3" descr="C:\Users\HUMBERTO\Pictures\imagenes biblicas\Bíblicas\J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304800"/>
            <a:ext cx="4597400" cy="2420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C:\Users\HUMBERTO\Pictures\imagenes biblicas\Bíblicas\F0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2947147"/>
            <a:ext cx="446218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3741" y="5522310"/>
            <a:ext cx="11259671" cy="1384995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La gran pregunta es; ¿Estamos nosotros como seguidores de Cristo, imitando a Cristo, en estos dos aspectos, Obediencia y servicio? ¿O somos seguidores de labios?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29538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4095" y="623047"/>
            <a:ext cx="11205882" cy="5813612"/>
          </a:xfrm>
          <a:solidFill>
            <a:schemeClr val="accent3">
              <a:lumMod val="95000"/>
            </a:schemeClr>
          </a:solidFill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dirty="0" smtClean="0"/>
              <a:t>“Así como el Hijo del Hombre no vino para ser servido, sino para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SERVIR</a:t>
            </a:r>
            <a:r>
              <a:rPr lang="es-CO" dirty="0" smtClean="0"/>
              <a:t>, y para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DAR SU VIDA EN RECATE POR MUCHOS</a:t>
            </a:r>
            <a:r>
              <a:rPr lang="es-CO" dirty="0" smtClean="0"/>
              <a:t>” </a:t>
            </a:r>
            <a:r>
              <a:rPr lang="es-CO" b="1" dirty="0" smtClean="0">
                <a:solidFill>
                  <a:srgbClr val="00B0F0"/>
                </a:solidFill>
              </a:rPr>
              <a:t>(Mat.20:28).</a:t>
            </a:r>
          </a:p>
          <a:p>
            <a:pPr eaLnBrk="1" hangingPunct="1">
              <a:defRPr/>
            </a:pPr>
            <a:endParaRPr lang="es-CO" dirty="0" smtClean="0"/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Toda su vida estuvo subordinada (sometida) a la voluntad de su Padre, y así deben estarlo nosotros.</a:t>
            </a:r>
          </a:p>
          <a:p>
            <a:pPr eaLnBrk="1" hangingPunct="1">
              <a:defRPr/>
            </a:pPr>
            <a:endParaRPr lang="es-CO" dirty="0" smtClean="0"/>
          </a:p>
          <a:p>
            <a:pPr marL="0" indent="0" eaLnBrk="1" hangingPunct="1">
              <a:buNone/>
              <a:defRPr/>
            </a:pPr>
            <a:r>
              <a:rPr lang="es-CO" dirty="0" smtClean="0"/>
              <a:t>La vida de Cristo llegó a ser en esa forma el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SENCILLO CUMPLIMIENTO DE LA VOLUNTAD DE DIOS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00B0F0"/>
                </a:solidFill>
              </a:rPr>
              <a:t>(DTG 187). </a:t>
            </a:r>
            <a:endParaRPr lang="es-ES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43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881" y="228600"/>
            <a:ext cx="11062447" cy="256838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dirty="0" smtClean="0"/>
              <a:t>Podemos ver claramente cuán pequeño es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CUALQUIER SACRIFICIO NUESTRO</a:t>
            </a:r>
            <a:r>
              <a:rPr lang="es-CO" dirty="0" smtClean="0"/>
              <a:t> en comparación con el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SACRIFICIO DE AQUEL A QUIEN PROFESAMOS SEGUIR.</a:t>
            </a:r>
          </a:p>
          <a:p>
            <a:pPr eaLnBrk="1" hangingPunct="1">
              <a:buFontTx/>
              <a:buNone/>
              <a:defRPr/>
            </a:pPr>
            <a:r>
              <a:rPr lang="es-CO" sz="2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Compartir nuestro alimento     </a:t>
            </a: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Jesús </a:t>
            </a:r>
            <a:r>
              <a:rPr lang="es-CO" sz="2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lo dio todo</a:t>
            </a:r>
          </a:p>
          <a:p>
            <a:pPr eaLnBrk="1" hangingPunct="1">
              <a:buFontTx/>
              <a:buNone/>
              <a:defRPr/>
            </a:pPr>
            <a:endParaRPr lang="es-CO" sz="28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buFontTx/>
              <a:buNone/>
              <a:defRPr/>
            </a:pPr>
            <a:endParaRPr lang="es-CO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buFontTx/>
              <a:buNone/>
              <a:defRPr/>
            </a:pP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   </a:t>
            </a:r>
            <a:r>
              <a:rPr lang="es-CO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</a:t>
            </a:r>
            <a:endParaRPr lang="es-CO" sz="28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8132" name="Picture 4" descr="C:\Users\HUMBERTO\Pictures\imagenes biblicas\Bíblicas\D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094" y="2937061"/>
            <a:ext cx="4368800" cy="2423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64" y="2937060"/>
            <a:ext cx="4410635" cy="242383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70964" y="5629835"/>
            <a:ext cx="984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 smtClean="0"/>
              <a:t>En Venezuela, las personas buscan comida en la basura, y muchos están en Colombia pidiendo limosna. 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175549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2376" y="986118"/>
            <a:ext cx="10990729" cy="4769223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>
              <a:buNone/>
              <a:defRPr/>
            </a:pPr>
            <a:r>
              <a:rPr lang="es-CO" dirty="0" smtClean="0"/>
              <a:t>Nosotros, que somos tan inferiores a Cristo, ¿nos preocuparemos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TANTO POR NUESTRA FRÁGIL REPUTACIÓN</a:t>
            </a:r>
            <a:r>
              <a:rPr lang="es-CO" dirty="0" smtClean="0"/>
              <a:t> que nos resulta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DIFÍCIL</a:t>
            </a:r>
            <a:r>
              <a:rPr lang="es-CO" dirty="0" smtClean="0"/>
              <a:t> o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IMPOSIBLE RENDIR NUESTRA VOLUNTAD A LA VOLUNTAD DE DIOS</a:t>
            </a:r>
            <a:r>
              <a:rPr lang="es-CO" dirty="0" smtClean="0"/>
              <a:t>?</a:t>
            </a:r>
          </a:p>
          <a:p>
            <a:pPr algn="ctr">
              <a:defRPr/>
            </a:pPr>
            <a:endParaRPr lang="es-CO" dirty="0" smtClean="0"/>
          </a:p>
          <a:p>
            <a:pPr marL="0" indent="0" algn="ctr">
              <a:buNone/>
              <a:defRPr/>
            </a:pPr>
            <a:r>
              <a:rPr lang="es-CO" dirty="0" smtClean="0"/>
              <a:t>Cuando Cristo nos dice: “Buscad primeramente el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REINO DE DIOS</a:t>
            </a:r>
            <a:r>
              <a:rPr lang="es-CO" dirty="0" smtClean="0"/>
              <a:t> y su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JUSTICIA</a:t>
            </a:r>
            <a:r>
              <a:rPr lang="es-CO" dirty="0" smtClean="0"/>
              <a:t>, y todas estas cosas os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SERÀN AÑADIDAS”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00B0F0"/>
                </a:solidFill>
              </a:rPr>
              <a:t>(Mat.6:33) </a:t>
            </a:r>
            <a:endParaRPr lang="es-ES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31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3741" y="950259"/>
            <a:ext cx="11098306" cy="5307106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Primero</a:t>
            </a:r>
            <a:r>
              <a:rPr lang="es-CO" sz="2800" dirty="0"/>
              <a:t>. Cuando </a:t>
            </a:r>
            <a:r>
              <a:rPr lang="es-CO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COMPARTAMOS</a:t>
            </a:r>
            <a:r>
              <a:rPr lang="es-CO" sz="2800" dirty="0"/>
              <a:t> el verdadero </a:t>
            </a:r>
            <a:r>
              <a:rPr lang="es-CO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ESPÍRITU DE CRISTO</a:t>
            </a:r>
            <a:r>
              <a:rPr lang="es-CO" sz="2800" dirty="0"/>
              <a:t>.</a:t>
            </a:r>
          </a:p>
          <a:p>
            <a:pPr eaLnBrk="1" hangingPunct="1">
              <a:defRPr/>
            </a:pPr>
            <a:endParaRPr lang="es-CO" sz="2800" dirty="0"/>
          </a:p>
          <a:p>
            <a:pPr eaLnBrk="1" hangingPunct="1">
              <a:defRPr/>
            </a:pP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Segundo</a:t>
            </a:r>
            <a:r>
              <a:rPr lang="es-CO" sz="2800" dirty="0"/>
              <a:t>. Cuando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ÉL MORE EN NOSOTROS </a:t>
            </a:r>
            <a:r>
              <a:rPr lang="es-CO" sz="2800" dirty="0"/>
              <a:t>y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VIVAMOS LA VIDA DEL HIJO DE DIOS</a:t>
            </a:r>
            <a:r>
              <a:rPr lang="es-CO" sz="2800" dirty="0"/>
              <a:t>.</a:t>
            </a:r>
          </a:p>
          <a:p>
            <a:pPr eaLnBrk="1" hangingPunct="1">
              <a:defRPr/>
            </a:pPr>
            <a:endParaRPr lang="es-CO" sz="2800" dirty="0"/>
          </a:p>
          <a:p>
            <a:pPr marL="0" indent="0" algn="ctr" eaLnBrk="1" hangingPunct="1">
              <a:buNone/>
              <a:defRPr/>
            </a:pPr>
            <a:r>
              <a:rPr lang="es-CO" sz="2800" dirty="0"/>
              <a:t>Se habrá cumplido en nosotros el propósito de la admonición de Pablo “</a:t>
            </a:r>
            <a:r>
              <a:rPr lang="es-CO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HAYA EN VOSOTROS EL MISMO SENTIR QUE HUBO EN CRISTO JESÚS</a:t>
            </a:r>
            <a:r>
              <a:rPr lang="es-CO" sz="2800" dirty="0" smtClean="0"/>
              <a:t>”. Sólo </a:t>
            </a:r>
            <a:r>
              <a:rPr lang="es-CO" sz="2800" dirty="0"/>
              <a:t>Entonces </a:t>
            </a: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SERÉMOS SEMEJANTES A CRISTO.</a:t>
            </a:r>
            <a:endParaRPr lang="es-ES" sz="28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701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1671" y="233081"/>
            <a:ext cx="11295529" cy="6454589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Cristo era Dios, pero por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AMOR A NOSOTROS</a:t>
            </a:r>
            <a:r>
              <a:rPr lang="es-CO" dirty="0" smtClean="0"/>
              <a:t> se convirtió en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HOMBRE</a:t>
            </a:r>
            <a:r>
              <a:rPr lang="es-CO" dirty="0" smtClean="0"/>
              <a:t>.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>
                <a:solidFill>
                  <a:srgbClr val="00B0F0"/>
                </a:solidFill>
              </a:rPr>
              <a:t>Hebreos 2:17</a:t>
            </a:r>
            <a:r>
              <a:rPr lang="es-CO" dirty="0" smtClean="0"/>
              <a:t> dice: “Por eso, debía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</a:t>
            </a:r>
            <a:r>
              <a:rPr lang="es-CO" dirty="0" smtClean="0"/>
              <a:t> en todo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SEMEJANTE A SUS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HERMANOS</a:t>
            </a:r>
            <a:r>
              <a:rPr lang="es-CO" dirty="0" smtClean="0"/>
              <a:t>, para venir a ser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COMPASIVO</a:t>
            </a:r>
            <a:r>
              <a:rPr lang="es-CO" dirty="0" smtClean="0"/>
              <a:t> y fiel Sumo </a:t>
            </a:r>
            <a:r>
              <a:rPr lang="es-CO" b="1" dirty="0" smtClean="0">
                <a:solidFill>
                  <a:schemeClr val="accent2"/>
                </a:solidFill>
              </a:rPr>
              <a:t>SACERDOTE ANTE DIOS</a:t>
            </a:r>
            <a:r>
              <a:rPr lang="es-CO" dirty="0" smtClean="0"/>
              <a:t>, para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EXPIAR LOS PECADOS DEL PUEBLO</a:t>
            </a:r>
            <a:r>
              <a:rPr lang="es-CO" dirty="0" smtClean="0"/>
              <a:t>”.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Era un hombre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COMPLETO</a:t>
            </a:r>
            <a:r>
              <a:rPr lang="es-CO" dirty="0" smtClean="0"/>
              <a:t> y, sin embargo, era también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DIVINO</a:t>
            </a:r>
            <a:r>
              <a:rPr lang="es-CO" dirty="0" smtClean="0"/>
              <a:t>.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sz="2800" dirty="0"/>
              <a:t>Si Cristo no fue absolutamente hombre, dejara de ser el MODELO DE LO QUE LOS SERES HUMANOS PUEDEN ALCANZAR; si su divinidad modificó en lo más mínimo SU HUMANIDAD, entonces deja de ser NUESTRO EJEMPLO.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s-CO" sz="2800" dirty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s-CO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ES" sz="2800" dirty="0" smtClean="0"/>
          </a:p>
        </p:txBody>
      </p:sp>
    </p:spTree>
    <p:extLst>
      <p:ext uri="{BB962C8B-B14F-4D97-AF65-F5344CB8AC3E}">
        <p14:creationId xmlns:p14="http://schemas.microsoft.com/office/powerpoint/2010/main" val="404062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2375" y="304800"/>
            <a:ext cx="11456895" cy="2456329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CO" dirty="0" smtClean="0"/>
              <a:t>Según todas las apariencias externas, Cristo era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HOMBRE</a:t>
            </a:r>
            <a:r>
              <a:rPr lang="es-CO" dirty="0" smtClean="0"/>
              <a:t>, así lo dice Isaías 53:2-3)</a:t>
            </a:r>
          </a:p>
          <a:p>
            <a:pPr algn="ctr" eaLnBrk="1" hangingPunct="1">
              <a:buFontTx/>
              <a:buNone/>
              <a:defRPr/>
            </a:pPr>
            <a:r>
              <a:rPr lang="es-CO" dirty="0"/>
              <a:t>Sentía sed, hambre, cansancio, tristeza, lloraba, trabajaba, sintió dolor,  experimento la pobreza y finalmente la muerte. </a:t>
            </a:r>
            <a:endParaRPr lang="es-ES" dirty="0"/>
          </a:p>
        </p:txBody>
      </p:sp>
      <p:pic>
        <p:nvPicPr>
          <p:cNvPr id="52227" name="Picture 3" descr="C:\Users\HUMBERTO\Pictures\imagenes biblicas\Bíblicas\A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258" y="2510118"/>
            <a:ext cx="444649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12374" y="5468472"/>
            <a:ext cx="11456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Aquí lo vemos cansado, en el poso de Jacob, pidiéndole agua a la mujer samaritana.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415281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7" y="304800"/>
            <a:ext cx="11313459" cy="3747247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dirty="0" smtClean="0"/>
              <a:t>“mi siervo creció como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retoño</a:t>
            </a:r>
            <a:r>
              <a:rPr lang="es-CO" dirty="0" smtClean="0"/>
              <a:t>, como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raíz en tierra seca</a:t>
            </a:r>
            <a:r>
              <a:rPr lang="es-CO" dirty="0" smtClean="0"/>
              <a:t>. no tenia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belleza</a:t>
            </a:r>
            <a:r>
              <a:rPr lang="es-CO" dirty="0" smtClean="0"/>
              <a:t> ni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majestad</a:t>
            </a:r>
            <a:r>
              <a:rPr lang="es-CO" dirty="0" smtClean="0"/>
              <a:t> para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atraernos</a:t>
            </a:r>
            <a:r>
              <a:rPr lang="es-CO" dirty="0" smtClean="0"/>
              <a:t>, nada en su apariencia para que lo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deseáramos</a:t>
            </a:r>
            <a:r>
              <a:rPr lang="es-CO" dirty="0" smtClean="0"/>
              <a:t>.</a:t>
            </a:r>
          </a:p>
          <a:p>
            <a:pPr algn="ctr" eaLnBrk="1" hangingPunct="1">
              <a:defRPr/>
            </a:pPr>
            <a:endParaRPr lang="es-CO" sz="2000" dirty="0"/>
          </a:p>
          <a:p>
            <a:pPr marL="0" indent="0" algn="ctr" eaLnBrk="1" hangingPunct="1">
              <a:buNone/>
              <a:defRPr/>
            </a:pPr>
            <a:r>
              <a:rPr lang="es-CO" sz="2800" dirty="0"/>
              <a:t>Cuando nos entregamos a Cristo, formamos parte de esa raíz y también somos desechados, </a:t>
            </a:r>
            <a:r>
              <a:rPr lang="es-CO" sz="2800" u="sng" dirty="0"/>
              <a:t>pero cuando permanecemos quejándonos agravamos la situación </a:t>
            </a:r>
            <a:r>
              <a:rPr lang="es-CO" sz="2800" dirty="0">
                <a:solidFill>
                  <a:srgbClr val="00B0F0"/>
                </a:solidFill>
              </a:rPr>
              <a:t>(Sant. 5:13-14).  </a:t>
            </a:r>
          </a:p>
        </p:txBody>
      </p:sp>
      <p:pic>
        <p:nvPicPr>
          <p:cNvPr id="57347" name="Picture 3" descr="C:\Users\HUMBERTO\Pictures\imagenes biblicas\Paisajes\C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52047"/>
            <a:ext cx="5334000" cy="265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7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8" y="856130"/>
            <a:ext cx="11528611" cy="5239871"/>
          </a:xfr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s-CO" sz="2800" dirty="0" smtClean="0">
                <a:solidFill>
                  <a:srgbClr val="FF0000"/>
                </a:solidFill>
              </a:rPr>
              <a:t>“Despreciado y desechado entre los hombres, varón de dolores, experimentado en quebranto. y como escondimos de él el rostro, fue menospreciado, y no lo estimamos</a:t>
            </a:r>
            <a:r>
              <a:rPr lang="es-CO" sz="2800" dirty="0" smtClean="0"/>
              <a:t>”.</a:t>
            </a:r>
          </a:p>
          <a:p>
            <a:pPr eaLnBrk="1" hangingPunct="1">
              <a:defRPr/>
            </a:pPr>
            <a:endParaRPr lang="es-CO" sz="2800" dirty="0"/>
          </a:p>
          <a:p>
            <a:pPr eaLnBrk="1" hangingPunct="1">
              <a:defRPr/>
            </a:pPr>
            <a:r>
              <a:rPr lang="es-CO" sz="2800" dirty="0" smtClean="0">
                <a:solidFill>
                  <a:srgbClr val="00B0F0"/>
                </a:solidFill>
              </a:rPr>
              <a:t>Mateo </a:t>
            </a:r>
            <a:r>
              <a:rPr lang="es-CO" sz="2800" dirty="0">
                <a:solidFill>
                  <a:srgbClr val="00B0F0"/>
                </a:solidFill>
              </a:rPr>
              <a:t>13:55 </a:t>
            </a:r>
            <a:r>
              <a:rPr lang="es-CO" sz="2800" dirty="0"/>
              <a:t>decían: “¿No es este el hijo del carpintero? ¿No se llama su madre María, y sus hermanos Santiago, José, Simón y Judas?</a:t>
            </a:r>
          </a:p>
          <a:p>
            <a:pPr eaLnBrk="1" hangingPunct="1">
              <a:defRPr/>
            </a:pPr>
            <a:endParaRPr lang="es-CO" sz="2800" dirty="0"/>
          </a:p>
          <a:p>
            <a:pPr marL="0" indent="0" algn="ctr" eaLnBrk="1" hangingPunct="1">
              <a:buNone/>
              <a:defRPr/>
            </a:pPr>
            <a:r>
              <a:rPr lang="es-CO" sz="2800" dirty="0"/>
              <a:t>C</a:t>
            </a:r>
            <a:r>
              <a:rPr lang="es-CO" sz="2800" dirty="0" smtClean="0"/>
              <a:t>omo su apariencia exterior lo denotaba, </a:t>
            </a:r>
            <a:r>
              <a:rPr lang="es-CO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era un ser humano</a:t>
            </a:r>
            <a:r>
              <a:rPr lang="es-CO" sz="2800" dirty="0" smtClean="0"/>
              <a:t>, y lo era en el </a:t>
            </a:r>
            <a:r>
              <a:rPr lang="es-CO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 completo sentido de expresión</a:t>
            </a:r>
            <a:r>
              <a:rPr lang="es-CO" sz="2800" dirty="0" smtClean="0"/>
              <a:t>.</a:t>
            </a:r>
          </a:p>
          <a:p>
            <a:pPr eaLnBrk="1" hangingPunct="1">
              <a:defRPr/>
            </a:pP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38551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70965" y="304801"/>
            <a:ext cx="10596282" cy="2563905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es-CO" dirty="0" smtClean="0"/>
              <a:t>    </a:t>
            </a:r>
            <a:r>
              <a:rPr lang="es-CO" dirty="0"/>
              <a:t>P</a:t>
            </a:r>
            <a:r>
              <a:rPr lang="es-CO" dirty="0" smtClean="0"/>
              <a:t>ero, al mismo tiempo, era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 que eso</a:t>
            </a:r>
            <a:r>
              <a:rPr lang="es-CO" dirty="0" smtClean="0"/>
              <a:t>, era </a:t>
            </a:r>
            <a:r>
              <a:rPr lang="es-CO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ios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tanto como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hombre</a:t>
            </a:r>
            <a:r>
              <a:rPr lang="es-CO" dirty="0" smtClean="0"/>
              <a:t>: misteriosa combinación de las dos naturalezas, la </a:t>
            </a:r>
            <a:r>
              <a:rPr lang="es-CO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umana</a:t>
            </a:r>
            <a:r>
              <a:rPr lang="es-CO" dirty="0" smtClean="0"/>
              <a:t> y la </a:t>
            </a:r>
            <a:r>
              <a:rPr lang="es-CO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ivina</a:t>
            </a:r>
            <a:r>
              <a:rPr lang="es-CO" dirty="0" smtClean="0"/>
              <a:t>, hecha posible por la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encarnación.</a:t>
            </a:r>
            <a:endParaRPr lang="es-ES" b="1" u="sng" dirty="0" smtClean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es-ES" dirty="0"/>
          </a:p>
        </p:txBody>
      </p:sp>
      <p:pic>
        <p:nvPicPr>
          <p:cNvPr id="95234" name="Picture 2" descr="C:\Users\HUMBERTO\Pictures\imagenes biblicas\Bíblicas\F03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492188"/>
            <a:ext cx="6477000" cy="39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950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8" y="878541"/>
            <a:ext cx="11116235" cy="5396753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Cristo ya se había “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VACIADO A SÍ MISMO</a:t>
            </a:r>
            <a:r>
              <a:rPr lang="es-CO" dirty="0" smtClean="0"/>
              <a:t>”, de lo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DIVINO</a:t>
            </a:r>
            <a:r>
              <a:rPr lang="es-CO" dirty="0" smtClean="0"/>
              <a:t>  a lo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HUMANO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s-CO" dirty="0" smtClean="0"/>
              <a:t>Ahora estando en la condición humana hizo más todavía, “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HUMILLÓ A SÍ MISMO</a:t>
            </a:r>
            <a:r>
              <a:rPr lang="es-CO" dirty="0" smtClean="0"/>
              <a:t>”, como parte de ese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VACIAMIENTO</a:t>
            </a:r>
            <a:r>
              <a:rPr lang="es-CO" dirty="0" smtClean="0"/>
              <a:t>, y muestra una de las formas en que se manifestó ese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AUTOVACIARSE</a:t>
            </a:r>
            <a:r>
              <a:rPr lang="es-CO" dirty="0" smtClean="0"/>
              <a:t> </a:t>
            </a:r>
            <a:r>
              <a:rPr lang="es-CO" sz="4400" dirty="0" smtClean="0"/>
              <a:t>o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ANONADAMIENTO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“Se hizo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OBEDIENTE HASTA LA MUERTE</a:t>
            </a:r>
            <a:r>
              <a:rPr lang="es-CO" dirty="0" smtClean="0"/>
              <a:t>”.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52578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228600"/>
            <a:ext cx="8229600" cy="6324600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niño se sometió a las leyes que él mismo había dado a su pueblo en el A. T. antes de encarnarse. </a:t>
            </a:r>
          </a:p>
          <a:p>
            <a:pPr eaLnBrk="1" hangingPunct="1">
              <a:defRPr/>
            </a:pPr>
            <a:endParaRPr lang="es-CO" sz="2800" dirty="0"/>
          </a:p>
        </p:txBody>
      </p:sp>
      <p:pic>
        <p:nvPicPr>
          <p:cNvPr id="60419" name="Picture 3" descr="C:\Users\HUMBERTO\Pictures\imagenes biblicas\Bíblicas\F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495" y="2084294"/>
            <a:ext cx="3818964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084294"/>
            <a:ext cx="5226424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5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5459" y="502024"/>
            <a:ext cx="10739717" cy="5827059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dirty="0" smtClean="0">
                <a:solidFill>
                  <a:srgbClr val="00B0F0"/>
                </a:solidFill>
              </a:rPr>
              <a:t>Lucas 2:21</a:t>
            </a:r>
            <a:r>
              <a:rPr lang="es-CO" dirty="0" smtClean="0"/>
              <a:t>. “A los ocho días (de nacido), cuando era tiempo de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CIRCUNCIDAR AL NIÑO</a:t>
            </a:r>
            <a:r>
              <a:rPr lang="es-CO" dirty="0" smtClean="0"/>
              <a:t> lo llamaron JESÚS (</a:t>
            </a:r>
            <a:r>
              <a:rPr lang="es-CO" sz="1800" dirty="0"/>
              <a:t>SALVADOR</a:t>
            </a:r>
            <a:r>
              <a:rPr lang="es-CO" dirty="0" smtClean="0"/>
              <a:t>). Y también fue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PRESENTADO AL SEÑOR</a:t>
            </a:r>
            <a:r>
              <a:rPr lang="es-CO" u="sng" dirty="0" smtClean="0"/>
              <a:t>.</a:t>
            </a:r>
            <a:r>
              <a:rPr lang="es-CO" dirty="0" smtClean="0"/>
              <a:t> Conforme lo había ordenado en </a:t>
            </a:r>
            <a:r>
              <a:rPr lang="es-CO" dirty="0" smtClean="0">
                <a:solidFill>
                  <a:srgbClr val="00B0F0"/>
                </a:solidFill>
              </a:rPr>
              <a:t>(Ver Génesis 17:10-12 y Lev.12:2-6).</a:t>
            </a:r>
          </a:p>
          <a:p>
            <a:pPr eaLnBrk="1" hangingPunct="1">
              <a:defRPr/>
            </a:pPr>
            <a:endParaRPr lang="es-CO" dirty="0" smtClean="0"/>
          </a:p>
          <a:p>
            <a:pPr marL="0" indent="0" eaLnBrk="1" hangingPunct="1">
              <a:buNone/>
              <a:defRPr/>
            </a:pPr>
            <a:r>
              <a:rPr lang="es-CO" dirty="0" smtClean="0">
                <a:solidFill>
                  <a:srgbClr val="00B0F0"/>
                </a:solidFill>
              </a:rPr>
              <a:t>Lucas 2:42,51</a:t>
            </a:r>
            <a:r>
              <a:rPr lang="es-CO" dirty="0" smtClean="0"/>
              <a:t>.  “Cuando el niño tuvo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DOCE AÑOS</a:t>
            </a:r>
            <a:r>
              <a:rPr lang="es-CO" dirty="0" smtClean="0"/>
              <a:t> …. , descendió con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ELLOS A NAZARET</a:t>
            </a:r>
            <a:r>
              <a:rPr lang="es-CO" dirty="0" smtClean="0"/>
              <a:t>, y estaba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SUJETO A ELLOS</a:t>
            </a:r>
            <a:r>
              <a:rPr lang="es-CO" dirty="0" smtClean="0"/>
              <a:t>, (obedeció el quinto mandamiento, Honra a tu padre y a tu madre, </a:t>
            </a:r>
            <a:r>
              <a:rPr lang="es-CO" dirty="0" smtClean="0">
                <a:solidFill>
                  <a:srgbClr val="00B0F0"/>
                </a:solidFill>
              </a:rPr>
              <a:t>(Ver </a:t>
            </a:r>
            <a:r>
              <a:rPr lang="es-CO" sz="2800" dirty="0" err="1" smtClean="0">
                <a:solidFill>
                  <a:srgbClr val="00B0F0"/>
                </a:solidFill>
              </a:rPr>
              <a:t>Exo</a:t>
            </a:r>
            <a:r>
              <a:rPr lang="es-CO" sz="2800" dirty="0">
                <a:solidFill>
                  <a:srgbClr val="00B0F0"/>
                </a:solidFill>
              </a:rPr>
              <a:t>. 20: 12).</a:t>
            </a:r>
            <a:endParaRPr lang="es-ES" dirty="0" smtClean="0">
              <a:solidFill>
                <a:srgbClr val="00B0F0"/>
              </a:solidFill>
            </a:endParaRPr>
          </a:p>
          <a:p>
            <a:pPr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323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5812" y="304800"/>
            <a:ext cx="11098306" cy="632460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s-CO" altLang="es-CO" sz="2800" dirty="0">
                <a:solidFill>
                  <a:srgbClr val="00B0F0"/>
                </a:solidFill>
              </a:rPr>
              <a:t>Mateo 3: 13-17</a:t>
            </a:r>
            <a:r>
              <a:rPr lang="es-CO" altLang="es-CO" sz="2800" dirty="0"/>
              <a:t> dice que Jesús se hizo bautizar. Este rito del NT, reemplazo la circuncisión del AT. Lógicamente que él no lo necesitaba, lo hizo para darnos ejemplo. </a:t>
            </a:r>
          </a:p>
          <a:p>
            <a:pPr eaLnBrk="1" hangingPunct="1">
              <a:lnSpc>
                <a:spcPct val="90000"/>
              </a:lnSpc>
            </a:pPr>
            <a:endParaRPr lang="es-CO" altLang="es-CO" sz="2800" dirty="0"/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s-CO" altLang="es-CO" sz="2800" b="1" i="1" dirty="0" smtClean="0"/>
              <a:t>Era tanto su deseo por comenzar su obra terrenal que caminó </a:t>
            </a:r>
            <a:r>
              <a:rPr lang="es-CO" altLang="es-CO" sz="2800" b="1" i="1" dirty="0"/>
              <a:t>110 km para hacerse bautizar</a:t>
            </a:r>
            <a:r>
              <a:rPr lang="es-CO" altLang="es-CO" sz="2800" dirty="0"/>
              <a:t>. </a:t>
            </a:r>
            <a:endParaRPr lang="es-ES" altLang="es-CO" sz="2800" dirty="0"/>
          </a:p>
        </p:txBody>
      </p:sp>
      <p:pic>
        <p:nvPicPr>
          <p:cNvPr id="61443" name="Picture 3" descr="C:\Users\HUMBERTO\Pictures\imagenes biblicas\Bíblicas\P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365" y="3065928"/>
            <a:ext cx="6553200" cy="299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05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24" y="228602"/>
            <a:ext cx="10901082" cy="247874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/>
              <a:t>L</a:t>
            </a:r>
            <a:r>
              <a:rPr lang="es-CO" dirty="0" smtClean="0"/>
              <a:t>ucas 4:16.  “conforme a su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costumbre</a:t>
            </a:r>
            <a:r>
              <a:rPr lang="es-CO" dirty="0" smtClean="0"/>
              <a:t>, el día </a:t>
            </a:r>
            <a:r>
              <a:rPr lang="es-CO" b="1" u="sng" dirty="0" err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sabado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fue a la sinagoga</a:t>
            </a:r>
            <a:r>
              <a:rPr lang="es-CO" dirty="0" smtClean="0">
                <a:solidFill>
                  <a:srgbClr val="00B0F0"/>
                </a:solidFill>
              </a:rPr>
              <a:t>.(Ver En Éxodo 20:8-11)</a:t>
            </a:r>
            <a:r>
              <a:rPr lang="es-CO" dirty="0" smtClean="0"/>
              <a:t>, él había ordenado a su pueblo guardarlo celosamente).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Jesús guardó 1742 sábados, durante toda su vida terrenal. 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>
              <a:defRPr/>
            </a:pP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541" y="2707342"/>
            <a:ext cx="6723529" cy="392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99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4047" y="457200"/>
            <a:ext cx="10542494" cy="3074894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s-CO" dirty="0" smtClean="0">
                <a:solidFill>
                  <a:srgbClr val="00B0F0"/>
                </a:solidFill>
              </a:rPr>
              <a:t>Juan 15:10</a:t>
            </a:r>
            <a:r>
              <a:rPr lang="es-CO" dirty="0" smtClean="0"/>
              <a:t>.  “He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GUARDADO LOS MANDAMIENTOS DE MI PADRE</a:t>
            </a:r>
            <a:r>
              <a:rPr lang="es-CO" dirty="0" smtClean="0"/>
              <a:t>, (escritos con él dedo de Dios, o sea el Espíritu Santo en dos tablas de piedra </a:t>
            </a:r>
            <a:r>
              <a:rPr lang="es-CO" dirty="0" smtClean="0">
                <a:solidFill>
                  <a:srgbClr val="00B0F0"/>
                </a:solidFill>
              </a:rPr>
              <a:t>Éxodo 31:18</a:t>
            </a:r>
            <a:r>
              <a:rPr lang="es-CO" dirty="0" smtClean="0"/>
              <a:t>, y proclamados por Él desde el Monte Sinaí  (</a:t>
            </a:r>
            <a:r>
              <a:rPr lang="es-CO" dirty="0" smtClean="0">
                <a:solidFill>
                  <a:srgbClr val="00B0F0"/>
                </a:solidFill>
              </a:rPr>
              <a:t>Ex.20:3-17</a:t>
            </a:r>
            <a:r>
              <a:rPr lang="es-CO" dirty="0" smtClean="0"/>
              <a:t>).  </a:t>
            </a:r>
            <a:endParaRPr lang="es-ES" dirty="0" smtClean="0"/>
          </a:p>
          <a:p>
            <a:pPr>
              <a:defRPr/>
            </a:pPr>
            <a:endParaRPr lang="es-ES" dirty="0"/>
          </a:p>
        </p:txBody>
      </p:sp>
      <p:pic>
        <p:nvPicPr>
          <p:cNvPr id="97282" name="Picture 2" descr="C:\Users\HUMBERTO\Pictures\imagenes biblicas\Bíblicas\J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707341"/>
            <a:ext cx="5257800" cy="37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484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98420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8588" y="376518"/>
            <a:ext cx="11600330" cy="3209364"/>
          </a:xfrm>
        </p:spPr>
        <p:txBody>
          <a:bodyPr/>
          <a:lstStyle/>
          <a:p>
            <a:pPr algn="ctr">
              <a:defRPr/>
            </a:pPr>
            <a:r>
              <a:rPr lang="es-CO" dirty="0" smtClean="0"/>
              <a:t>19. “por lo tanto, el que viole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uno de esos mandamientos muy pequeños</a:t>
            </a:r>
            <a:r>
              <a:rPr lang="es-CO" dirty="0" smtClean="0"/>
              <a:t>, y así enseñe a los hombres,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muy pequeño será en el reino de los cielos</a:t>
            </a:r>
            <a:r>
              <a:rPr lang="es-CO" dirty="0" smtClean="0"/>
              <a:t>. pero el que los cumpla y los enseñe, ése será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grande en el reino de los cielos.</a:t>
            </a:r>
          </a:p>
          <a:p>
            <a:pPr>
              <a:buFontTx/>
              <a:buNone/>
              <a:defRPr/>
            </a:pP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endParaRPr lang="es-CO" sz="28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Madre</a:t>
            </a:r>
            <a:r>
              <a:rPr lang="es-CO" sz="2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, Apoc.17.5. </a:t>
            </a: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hijas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</a:t>
            </a: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</a:t>
            </a:r>
            <a:endParaRPr lang="es-ES" dirty="0"/>
          </a:p>
        </p:txBody>
      </p:sp>
      <p:pic>
        <p:nvPicPr>
          <p:cNvPr id="98306" name="Picture 2" descr="C:\Users\HUMBERTO\Pictures\imagenes biblicas\Personas\S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742" y="4361327"/>
            <a:ext cx="3835400" cy="219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7" name="Picture 3" descr="C:\Users\HUMBERTO\Pictures\imagenes biblicas\Personas\W1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459" y="4285128"/>
            <a:ext cx="3683000" cy="2268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66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6517" y="228600"/>
            <a:ext cx="11349317" cy="6629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s-CO" sz="2800" dirty="0"/>
              <a:t>20, “Porque os digo, que si vuestra justicia </a:t>
            </a:r>
            <a:r>
              <a:rPr lang="es-CO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ES MAYOR QUE LA DE LOS ESCRIBAS Y LOS FARISEOS</a:t>
            </a:r>
            <a:r>
              <a:rPr lang="es-CO" sz="2800" dirty="0"/>
              <a:t>, no entraréis en el </a:t>
            </a:r>
            <a:r>
              <a:rPr lang="es-CO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REINO DE LOS CIELOS”.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sz="28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Jesús </a:t>
            </a:r>
            <a:r>
              <a:rPr lang="es-CO" sz="2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nos dice: “¡Bienaventurados los que guardan sus Mandamientos, para que tengan derecho al árbol de la vida, y entren por las puertas en la ciudad!” (Apoc. 22:14).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b="1" u="sng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3491" name="Picture 3" descr="C:\Users\HUMBERTO\Pictures\imagenes biblicas\2da Venida\VENID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057400"/>
            <a:ext cx="57912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72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0659" y="788894"/>
            <a:ext cx="11546541" cy="580913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El vers.8 de Filipenses 2, concluye diciendo que fue “obediente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HASTA LA MUERTE</a:t>
            </a:r>
            <a:r>
              <a:rPr lang="es-CO" dirty="0" smtClean="0"/>
              <a:t> y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MUERTE DE CRUZ”.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es-CO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obediencia de Jesús lo llevo a ofrendar su vida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dirty="0"/>
          </a:p>
        </p:txBody>
      </p:sp>
      <p:pic>
        <p:nvPicPr>
          <p:cNvPr id="99330" name="Picture 2" descr="C:\Users\HUMBERTO\Pictures\imagenes biblicas\Bíblicas\J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30" y="3467100"/>
            <a:ext cx="4292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1" name="Picture 3" descr="C:\Users\HUMBERTO\Pictures\imagenes biblicas\Bíblicas\F0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298" y="3467100"/>
            <a:ext cx="3911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213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729" y="842682"/>
            <a:ext cx="11421036" cy="5710518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CO" sz="2800" b="1" dirty="0">
                <a:solidFill>
                  <a:schemeClr val="hlink"/>
                </a:solidFill>
              </a:rPr>
              <a:t>    </a:t>
            </a:r>
            <a:r>
              <a:rPr lang="es-CO" sz="2800" dirty="0"/>
              <a:t>Así como Isaac se había sometido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VOLUNTARIAMENTE A SU PADRE</a:t>
            </a:r>
            <a:r>
              <a:rPr lang="es-CO" sz="2800" dirty="0"/>
              <a:t> cuando se le dijo que él era la víctima que sería colocada sobre el altar, así también Cristo – quien podría haber rehuido la cruz – se sometió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VOLUNTARIAMENTE</a:t>
            </a: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 MORIR POR LOS SERES HUMANOS PECADORES.</a:t>
            </a:r>
            <a:endParaRPr lang="es-E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4515" name="Picture 3" descr="C:\Users\HUMBERTO\Pictures\imagenes biblicas\Bíblicas\E0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505200"/>
            <a:ext cx="54102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45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6517" y="1021976"/>
            <a:ext cx="11367247" cy="4858871"/>
          </a:xfrm>
        </p:spPr>
        <p:txBody>
          <a:bodyPr/>
          <a:lstStyle/>
          <a:p>
            <a:pPr algn="ctr" eaLnBrk="1" hangingPunct="1">
              <a:defRPr/>
            </a:pPr>
            <a:r>
              <a:rPr lang="es-CO" dirty="0" smtClean="0"/>
              <a:t>La obediencia de Cristo fue de la misma naturaleza como debe ser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NUESTRA, voluntariamente.</a:t>
            </a:r>
          </a:p>
          <a:p>
            <a:pPr eaLnBrk="1" hangingPunct="1">
              <a:defRPr/>
            </a:pPr>
            <a:endParaRPr lang="es-CO" b="1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CO" dirty="0" smtClean="0"/>
              <a:t>“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LA CARNE</a:t>
            </a:r>
            <a:r>
              <a:rPr lang="es-CO" dirty="0" smtClean="0"/>
              <a:t>” fue donde Cristo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CONSINTIÓ EN OBEDECER</a:t>
            </a:r>
            <a:r>
              <a:rPr lang="es-CO" dirty="0" smtClean="0"/>
              <a:t>     (Rom.8:3).</a:t>
            </a:r>
          </a:p>
          <a:p>
            <a:pPr eaLnBrk="1" hangingPunct="1">
              <a:defRPr/>
            </a:pPr>
            <a:endParaRPr lang="es-CO" dirty="0" smtClean="0"/>
          </a:p>
          <a:p>
            <a:pPr algn="ctr" eaLnBrk="1" hangingPunct="1">
              <a:defRPr/>
            </a:pPr>
            <a:r>
              <a:rPr lang="es-CO" dirty="0" smtClean="0"/>
              <a:t>Era hombre, sometido a los mismos deseos de conservar la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VIDA</a:t>
            </a:r>
            <a:r>
              <a:rPr lang="es-CO" dirty="0" smtClean="0"/>
              <a:t> como lo somos nosotros.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35582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2023" y="251012"/>
            <a:ext cx="11367247" cy="660698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sz="2800" dirty="0"/>
              <a:t>Fue tentado por Satanás, pero </a:t>
            </a:r>
            <a:r>
              <a:rPr lang="es-CO" sz="2800" dirty="0" smtClean="0"/>
              <a:t>Cristo lo </a:t>
            </a:r>
            <a:r>
              <a:rPr lang="es-CO" sz="2800" dirty="0"/>
              <a:t>venció por el poder del </a:t>
            </a:r>
            <a:r>
              <a:rPr lang="es-CO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ESPÍRITU SANTO</a:t>
            </a:r>
            <a:r>
              <a:rPr lang="es-CO" sz="2800" dirty="0"/>
              <a:t>, y así también podemos vencerlo </a:t>
            </a:r>
            <a:r>
              <a:rPr lang="es-CO" sz="2800" dirty="0" smtClean="0"/>
              <a:t>nosotros</a:t>
            </a:r>
          </a:p>
          <a:p>
            <a:pPr algn="ctr" eaLnBrk="1" hangingPunct="1">
              <a:defRPr/>
            </a:pPr>
            <a:endParaRPr lang="es-CO" sz="2800" dirty="0"/>
          </a:p>
          <a:p>
            <a:pPr marL="0" indent="0" algn="ctr" eaLnBrk="1" hangingPunct="1">
              <a:buNone/>
              <a:defRPr/>
            </a:pPr>
            <a:r>
              <a:rPr lang="es-CO" dirty="0" smtClean="0"/>
              <a:t>Con </a:t>
            </a:r>
            <a:r>
              <a:rPr lang="es-CO" dirty="0"/>
              <a:t>el poder del E. Santo, oración y estudio de su Palabra</a:t>
            </a:r>
          </a:p>
          <a:p>
            <a:pPr algn="r" eaLnBrk="1" hangingPunct="1">
              <a:defRPr/>
            </a:pPr>
            <a:endParaRPr lang="es-CO" sz="2800" dirty="0"/>
          </a:p>
          <a:p>
            <a:pPr algn="ctr" eaLnBrk="1" hangingPunct="1">
              <a:defRPr/>
            </a:pPr>
            <a:endParaRPr lang="es-CO" sz="2800" dirty="0"/>
          </a:p>
          <a:p>
            <a:pPr algn="ctr" eaLnBrk="1" hangingPunct="1">
              <a:buFontTx/>
              <a:buNone/>
              <a:defRPr/>
            </a:pPr>
            <a:endParaRPr lang="es-CO" sz="2800" dirty="0"/>
          </a:p>
          <a:p>
            <a:pPr algn="ctr" eaLnBrk="1" hangingPunct="1">
              <a:buFontTx/>
              <a:buNone/>
              <a:defRPr/>
            </a:pPr>
            <a:endParaRPr lang="es-CO" sz="2800" dirty="0"/>
          </a:p>
          <a:p>
            <a:pPr algn="ctr" eaLnBrk="1" hangingPunct="1">
              <a:buFontTx/>
              <a:buNone/>
              <a:defRPr/>
            </a:pPr>
            <a:endParaRPr lang="es-CO" sz="2800" dirty="0"/>
          </a:p>
          <a:p>
            <a:pPr algn="ctr" eaLnBrk="1" hangingPunct="1">
              <a:buFontTx/>
              <a:buNone/>
              <a:defRPr/>
            </a:pPr>
            <a:endParaRPr lang="es-CO" sz="2800" dirty="0"/>
          </a:p>
          <a:p>
            <a:pPr algn="ctr" eaLnBrk="1" hangingPunct="1">
              <a:buFontTx/>
              <a:buNone/>
              <a:defRPr/>
            </a:pPr>
            <a:r>
              <a:rPr lang="es-CO" sz="2800" dirty="0" smtClean="0"/>
              <a:t>Cristo </a:t>
            </a:r>
            <a:r>
              <a:rPr lang="es-CO" sz="2800" dirty="0"/>
              <a:t>no ejerció a favor de él ningún poder que nosotros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PODAMOS EMPLEAR</a:t>
            </a:r>
            <a:r>
              <a:rPr lang="es-CO" sz="2800" dirty="0"/>
              <a:t> (DTG 94, 677,683).</a:t>
            </a:r>
          </a:p>
          <a:p>
            <a:pPr eaLnBrk="1" hangingPunct="1">
              <a:defRPr/>
            </a:pPr>
            <a:endParaRPr lang="es-CO" sz="2800" dirty="0"/>
          </a:p>
        </p:txBody>
      </p:sp>
      <p:pic>
        <p:nvPicPr>
          <p:cNvPr id="66563" name="Picture 3" descr="C:\Users\HUMBERTO\Pictures\imagenes biblicas\Bíblicas\I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2510118"/>
            <a:ext cx="3530600" cy="2519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Picture 4" descr="C:\Users\HUMBERTO\Pictures\imagenes biblicas\Personas\E0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935" y="2510118"/>
            <a:ext cx="4064000" cy="2595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39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1671" y="753035"/>
            <a:ext cx="11134164" cy="2653554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s-CO" dirty="0" smtClean="0"/>
              <a:t>Hebreos 4:15 dice: “Porque no tenemos un Sumo Sacerdote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INCAPAZ</a:t>
            </a:r>
            <a:r>
              <a:rPr lang="es-CO" dirty="0" smtClean="0"/>
              <a:t> de simpatizar con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NUESTRAS DEBILIDADES</a:t>
            </a:r>
            <a:r>
              <a:rPr lang="es-CO" dirty="0" smtClean="0"/>
              <a:t>; sino al contrario, fue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TENTADO EN TODO </a:t>
            </a:r>
            <a:r>
              <a:rPr lang="es-CO" dirty="0" smtClean="0"/>
              <a:t>según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NUESTRA SEMEJANZA</a:t>
            </a:r>
            <a:r>
              <a:rPr lang="es-CO" dirty="0" smtClean="0"/>
              <a:t>, pero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SIN PECADO”</a:t>
            </a:r>
            <a:r>
              <a:rPr lang="es-CO" dirty="0" smtClean="0"/>
              <a:t>. </a:t>
            </a:r>
            <a:endParaRPr lang="es-ES" dirty="0" smtClean="0"/>
          </a:p>
          <a:p>
            <a:pPr>
              <a:defRPr/>
            </a:pPr>
            <a:endParaRPr lang="es-ES" dirty="0"/>
          </a:p>
        </p:txBody>
      </p:sp>
      <p:pic>
        <p:nvPicPr>
          <p:cNvPr id="74756" name="Picture 4" descr="C:\Users\HUMBERTO\Pictures\imagenes biblicas\Bíblicas\I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747247"/>
            <a:ext cx="5410200" cy="3065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66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2375" y="304800"/>
            <a:ext cx="11438965" cy="327660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El énfasis se halla no sólo en el hecho de que Cristo murió sino en la clase de muerte que </a:t>
            </a:r>
            <a:r>
              <a:rPr lang="es-CO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SUFRIÓ.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s-CO" dirty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                  Era una muerte que implicaba, dos cosas: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b="1" dirty="0" smtClean="0">
                <a:solidFill>
                  <a:schemeClr val="accent2"/>
                </a:solidFill>
              </a:rPr>
              <a:t>                Primero</a:t>
            </a:r>
            <a:r>
              <a:rPr lang="es-CO" dirty="0" smtClean="0"/>
              <a:t>.   Una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GRAN VERGÜENZA</a:t>
            </a:r>
            <a:r>
              <a:rPr lang="es-CO" dirty="0" smtClean="0"/>
              <a:t>.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Segundo</a:t>
            </a:r>
            <a:r>
              <a:rPr lang="es-CO" dirty="0" smtClean="0"/>
              <a:t>. Un intenso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SUFRIMIENTO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</p:txBody>
      </p:sp>
      <p:pic>
        <p:nvPicPr>
          <p:cNvPr id="75779" name="Picture 3" descr="C:\Users\HUMBERTO\Pictures\imagenes biblicas\Bíblicas\H0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581400"/>
            <a:ext cx="1752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Picture 4" descr="C:\Users\HUMBERTO\Pictures\imagenes biblicas\Bíblicas\F0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040314"/>
            <a:ext cx="2133600" cy="166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1" name="Picture 5" descr="C:\Users\HUMBERTO\Pictures\imagenes biblicas\Bíblicas\E0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733800"/>
            <a:ext cx="1676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2" name="Picture 6" descr="C:\Users\HUMBERTO\Pictures\imagenes biblicas\Bíblicas\F07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105400"/>
            <a:ext cx="1981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3" name="Picture 7" descr="C:\Users\HUMBERTO\Pictures\imagenes biblicas\Bíblicas\D08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3581400"/>
            <a:ext cx="1600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99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622" y="560296"/>
            <a:ext cx="10972800" cy="1465728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s-CO" dirty="0" smtClean="0"/>
              <a:t>La crucifixión la aplicaban los romanos a los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EXLAVOS</a:t>
            </a:r>
            <a:r>
              <a:rPr lang="es-CO" dirty="0" smtClean="0"/>
              <a:t> y a los más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VILES CRIMINALES</a:t>
            </a:r>
            <a:r>
              <a:rPr lang="es-CO" dirty="0" smtClean="0"/>
              <a:t>, que no fueran romanos.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729" y="2026024"/>
            <a:ext cx="4527177" cy="387275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09599" y="5898776"/>
            <a:ext cx="104528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/>
              <a:t>A tal extremo se rebajo Cristo para salvarnos</a:t>
            </a:r>
            <a:endParaRPr lang="es-CO" sz="36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871" y="2026024"/>
            <a:ext cx="3908611" cy="387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9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304800"/>
            <a:ext cx="8229600" cy="6248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s-CO" sz="2800" dirty="0"/>
              <a:t>Era una muerte sobre la cual Moisés había dicho que “un hombre colgado era una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MALDICIÓN DE DIOS</a:t>
            </a:r>
            <a:r>
              <a:rPr lang="es-CO" sz="2800" dirty="0"/>
              <a:t>” (Deut.21:23).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sz="2800" dirty="0"/>
              <a:t>Pablo dice que: “Cristo nos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REDIMIÓ DE LA MALDICIÓN DE LA LEY</a:t>
            </a:r>
            <a:r>
              <a:rPr lang="es-CO" sz="2800" dirty="0"/>
              <a:t>, al hacerse </a:t>
            </a: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MALDICIÓN POR NOSOTROS</a:t>
            </a:r>
            <a:r>
              <a:rPr lang="es-CO" sz="2800" dirty="0"/>
              <a:t>, porque escrito está: “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MALDITO TODO EL QUE ES COGALGADO EN UN MADERO</a:t>
            </a:r>
            <a:r>
              <a:rPr lang="es-CO" sz="2800" dirty="0"/>
              <a:t>” (Gálatas 3:13).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sz="2800" dirty="0"/>
              <a:t>Y hasta los gentiles la consideraban como el más </a:t>
            </a:r>
            <a:r>
              <a:rPr lang="es-CO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VIL Y CRUEL DE TODOS LOS CASTIGOS</a:t>
            </a:r>
            <a:r>
              <a:rPr lang="es-CO" sz="2800" dirty="0"/>
              <a:t>.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316244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228600"/>
            <a:ext cx="8229600" cy="6324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CO" sz="2800" dirty="0"/>
              <a:t>El mensaje de Cristo crucificado era un “</a:t>
            </a:r>
            <a:r>
              <a:rPr lang="es-CO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TROPIESO PARA LOS JUDÍOS</a:t>
            </a:r>
            <a:r>
              <a:rPr lang="es-CO" sz="2800" dirty="0"/>
              <a:t>, y para los gentiles </a:t>
            </a:r>
            <a:r>
              <a:rPr lang="es-CO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NECEDAD</a:t>
            </a:r>
            <a:r>
              <a:rPr lang="es-CO" sz="2800" dirty="0"/>
              <a:t>” (1 Corintios 1:23).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sz="2800" dirty="0"/>
              <a:t>Es decir, para las dos culturas, esto era un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IMPOSIBLE</a:t>
            </a:r>
            <a:r>
              <a:rPr lang="es-CO" sz="2800" dirty="0"/>
              <a:t>, pero precisamente, esto fue lo que Dios realizó para </a:t>
            </a:r>
            <a:r>
              <a:rPr lang="es-CO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SALVAR AL HOMBRE</a:t>
            </a:r>
            <a:r>
              <a:rPr lang="es-CO" sz="2800" dirty="0"/>
              <a:t>,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MORIR EN UNA CRUZ</a:t>
            </a:r>
            <a:r>
              <a:rPr lang="es-CO" sz="2800" dirty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</p:txBody>
      </p:sp>
      <p:pic>
        <p:nvPicPr>
          <p:cNvPr id="77827" name="Picture 3" descr="C:\Users\HUMBERTO\Pictures\imagenes biblicas\Bíblicas\E045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733800"/>
            <a:ext cx="6172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15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5812" y="609600"/>
            <a:ext cx="11259670" cy="6024282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CO" sz="2800" dirty="0"/>
              <a:t>A Pablo puede haberle llamado la atención el contraste entre su propio caso y el de Jesús.</a:t>
            </a:r>
            <a:endParaRPr lang="es-ES" sz="2800" dirty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CO" sz="2800" dirty="0"/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CO" sz="2800" dirty="0"/>
              <a:t>El apóstol estaba encarcelado, pero legalmente no podía ser sometido a la humillación de morir en una cruz porque  un ciudadano romano no debía ser torturado.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CO" sz="2800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O" sz="2800" dirty="0"/>
              <a:t>Tampoco podían serlo los filipenses, pues eran ciudadanos de una colonia romana.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sz="2800" dirty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sz="2800" dirty="0"/>
              <a:t>De manera que la cruz – la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MÁXIMA PROFUNDIDAD DE LA HUMILLACIÓN VOLUNTARIA DE CRISTO</a:t>
            </a:r>
            <a:r>
              <a:rPr lang="es-CO" sz="2800" dirty="0"/>
              <a:t> – produciría lo siguiente.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130661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235" y="788894"/>
            <a:ext cx="11331389" cy="537882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s-CO" b="1" dirty="0" smtClean="0">
                <a:solidFill>
                  <a:schemeClr val="hlink"/>
                </a:solidFill>
              </a:rPr>
              <a:t>Primero</a:t>
            </a:r>
            <a:r>
              <a:rPr lang="es-CO" dirty="0" smtClean="0"/>
              <a:t>. Un profundo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EFECTO EN LOS LECTORES DE POBLO</a:t>
            </a:r>
            <a:r>
              <a:rPr lang="es-CO" dirty="0" smtClean="0"/>
              <a:t>. y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b="1" dirty="0" smtClean="0">
                <a:solidFill>
                  <a:schemeClr val="hlink"/>
                </a:solidFill>
              </a:rPr>
              <a:t>Segundo</a:t>
            </a:r>
            <a:r>
              <a:rPr lang="es-CO" dirty="0" smtClean="0"/>
              <a:t>. Destacaría en forma indeleble la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MAGNITUD DEL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EJEMPLO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QUE LES HABÍA DEJADO SU SALVADOR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Bien sabía Pablo que si aquellos a quienes escribía podían captar el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ASOMBROSO SACRIFICIO QUE JEÚS HABÍA HECHO POR ELLOS</a:t>
            </a:r>
            <a:r>
              <a:rPr lang="es-CO" dirty="0" smtClean="0"/>
              <a:t>, no habría lugar para el 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EGOÍSMO EN SUS VIDAS</a:t>
            </a:r>
            <a:r>
              <a:rPr lang="es-CO" dirty="0" smtClean="0"/>
              <a:t> (Ver </a:t>
            </a:r>
            <a:r>
              <a:rPr lang="es-CO" dirty="0" err="1" smtClean="0"/>
              <a:t>Hap</a:t>
            </a:r>
            <a:r>
              <a:rPr lang="es-CO" dirty="0" smtClean="0"/>
              <a:t>. 267-268).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3354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6517" y="735106"/>
            <a:ext cx="11474823" cy="564776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Filipenses 2:9-11 dice: “Por eso Dios también lo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EXALTÓ HASTA LO SUMO</a:t>
            </a:r>
            <a:r>
              <a:rPr lang="es-CO" dirty="0" smtClean="0"/>
              <a:t>, y le dio un </a:t>
            </a:r>
            <a:r>
              <a:rPr lang="es-CO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NOMBRE QUE ES</a:t>
            </a:r>
            <a:r>
              <a:rPr lang="es-CO" dirty="0" smtClean="0"/>
              <a:t> sobre </a:t>
            </a:r>
            <a:r>
              <a:rPr lang="es-CO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TODO NOMBRE</a:t>
            </a:r>
            <a:r>
              <a:rPr lang="es-CO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10. “para que el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NOMBRE DE JESÚS</a:t>
            </a:r>
            <a:r>
              <a:rPr lang="es-CO" dirty="0" smtClean="0"/>
              <a:t> se doble </a:t>
            </a:r>
            <a:r>
              <a:rPr lang="es-CO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TODA RODILLA</a:t>
            </a:r>
            <a:r>
              <a:rPr lang="es-CO" dirty="0" smtClean="0"/>
              <a:t> de los que están en el </a:t>
            </a:r>
            <a:r>
              <a:rPr lang="es-CO" b="1" dirty="0" smtClean="0">
                <a:solidFill>
                  <a:srgbClr val="A50021"/>
                </a:solidFill>
              </a:rPr>
              <a:t>CIELO</a:t>
            </a:r>
            <a:r>
              <a:rPr lang="es-CO" dirty="0" smtClean="0"/>
              <a:t>, en la </a:t>
            </a:r>
            <a:r>
              <a:rPr lang="es-CO" b="1" dirty="0" smtClean="0">
                <a:solidFill>
                  <a:srgbClr val="A50021"/>
                </a:solidFill>
              </a:rPr>
              <a:t>TIERRA</a:t>
            </a:r>
            <a:r>
              <a:rPr lang="es-CO" dirty="0" smtClean="0"/>
              <a:t>, y </a:t>
            </a:r>
            <a:r>
              <a:rPr lang="es-CO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DEBAJO DE LA TIERRA.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b="1" dirty="0" smtClean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11. “y toda lengua confiese que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JESUCRISTO ES EL SEÑOR</a:t>
            </a:r>
            <a:r>
              <a:rPr lang="es-CO" dirty="0" smtClean="0"/>
              <a:t>, para la </a:t>
            </a:r>
            <a:r>
              <a:rPr lang="es-CO" b="1" u="sng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GLORIA DE DIOS EL PADRE</a:t>
            </a:r>
            <a:r>
              <a:rPr lang="es-CO" dirty="0" smtClean="0"/>
              <a:t>”.   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38215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0659" y="304800"/>
            <a:ext cx="11421035" cy="3173506"/>
          </a:xfrm>
        </p:spPr>
        <p:txBody>
          <a:bodyPr/>
          <a:lstStyle/>
          <a:p>
            <a:pPr algn="ctr" eaLnBrk="1" hangingPunct="1">
              <a:defRPr/>
            </a:pPr>
            <a:r>
              <a:rPr lang="es-CO" sz="2800" dirty="0"/>
              <a:t>No es que Cristo hubiera recibido una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RECOMPENSA</a:t>
            </a:r>
            <a:r>
              <a:rPr lang="es-CO" sz="2800" dirty="0"/>
              <a:t> debido a su humillación, sino que en la disposición divina el </a:t>
            </a:r>
            <a:r>
              <a:rPr lang="es-CO" sz="2800" b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ENSALZAMIENTO</a:t>
            </a:r>
            <a:r>
              <a:rPr lang="es-CO" sz="2800" dirty="0"/>
              <a:t> sigue naturalmente a la </a:t>
            </a:r>
            <a:r>
              <a:rPr lang="es-CO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HUMILLACIÓN</a:t>
            </a:r>
            <a:r>
              <a:rPr lang="es-CO" sz="2800" dirty="0"/>
              <a:t>.</a:t>
            </a:r>
          </a:p>
          <a:p>
            <a:pPr eaLnBrk="1" hangingPunct="1">
              <a:defRPr/>
            </a:pPr>
            <a:endParaRPr lang="es-CO" sz="2800" dirty="0"/>
          </a:p>
          <a:p>
            <a:pPr algn="ctr" eaLnBrk="1" hangingPunct="1">
              <a:defRPr/>
            </a:pPr>
            <a:r>
              <a:rPr lang="es-CO" sz="2800" dirty="0">
                <a:solidFill>
                  <a:srgbClr val="FF0000"/>
                </a:solidFill>
              </a:rPr>
              <a:t>Mat.23:12</a:t>
            </a:r>
            <a:r>
              <a:rPr lang="es-CO" sz="2800" dirty="0"/>
              <a:t> dice: “Porque el que se </a:t>
            </a: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ENSALZA</a:t>
            </a:r>
            <a:r>
              <a:rPr lang="es-CO" sz="2800" dirty="0"/>
              <a:t> será </a:t>
            </a: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HUMILLADO,</a:t>
            </a:r>
            <a:r>
              <a:rPr lang="es-CO" sz="2800" dirty="0"/>
              <a:t> y el que se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HUMILLA SERÁ ENSALZADO</a:t>
            </a:r>
            <a:r>
              <a:rPr lang="es-CO" sz="2800" dirty="0"/>
              <a:t>”.</a:t>
            </a:r>
          </a:p>
          <a:p>
            <a:pPr eaLnBrk="1" hangingPunct="1">
              <a:defRPr/>
            </a:pPr>
            <a:endParaRPr lang="es-CO" sz="2800" dirty="0"/>
          </a:p>
        </p:txBody>
      </p:sp>
      <p:pic>
        <p:nvPicPr>
          <p:cNvPr id="81923" name="Picture 3" descr="C:\Users\HUMBERTO\Pictures\imagenes biblicas\2da Venida\g22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935" y="4038600"/>
            <a:ext cx="326763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4" descr="C:\Users\HUMBERTO\Pictures\imagenes biblicas\2da Venida\g32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706" y="4038600"/>
            <a:ext cx="2971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5" descr="C:\Users\HUMBERTO\Pictures\imagenes biblicas\Bíblicas\F0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4" y="4038600"/>
            <a:ext cx="3688976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03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2023" y="228600"/>
            <a:ext cx="11295529" cy="6400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CO" dirty="0"/>
              <a:t>Para estimular a sus lectores a la HUMILDAD, Pablo se ha ocupado del papel de Cristo como el MAXIMO EJEMPLO en la REDENCIÓN.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/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“</a:t>
            </a:r>
            <a:r>
              <a:rPr lang="es-CO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LO EXALTÓ HASTA LO SUMO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 </a:t>
            </a:r>
            <a:r>
              <a:rPr lang="es-CO" dirty="0" smtClean="0"/>
              <a:t>Quiere decir: “exaltar o ensalzar a lo máximo”, “elevar a la majestad suprema”, “encima”, “arriba” o “más allá de”.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es-CO" dirty="0" smtClean="0"/>
              <a:t>Como Cristo se despojó de sí mismo (vers. 7), Dios pudo ensalzarlo hasta un nivel aún </a:t>
            </a:r>
            <a:r>
              <a:rPr lang="es-CO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GLORIOSO QUE EL QUE DISFRUTABA PREVIAMENTE A SU ENCARNACIÓN.</a:t>
            </a:r>
            <a:endParaRPr lang="es-ES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389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153" y="1779496"/>
            <a:ext cx="11600330" cy="3186952"/>
          </a:xfrm>
          <a:solidFill>
            <a:srgbClr val="FFFF00"/>
          </a:solidFill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sz="2800" dirty="0"/>
              <a:t>El Hijo tenía antes una gloria plena, pero su humillación voluntaria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ACRECENTÓ LA GLORIA QUE TENÍA JUNTO AL PADRE </a:t>
            </a:r>
            <a:r>
              <a:rPr lang="es-CO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QUE EXISTIERA EL MUNDO.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CO" sz="2800" dirty="0"/>
          </a:p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sz="2800" dirty="0"/>
              <a:t>En su oración de Juan 17:5, Cristo le pide a su Padre: “Ahora Padre,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GLORIFÍCAME A TU LADO</a:t>
            </a:r>
            <a:r>
              <a:rPr lang="es-CO" sz="2800" dirty="0"/>
              <a:t> con la gloria que tuve junto a ti </a:t>
            </a:r>
            <a:r>
              <a:rPr lang="es-CO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QUE EL MUNDO FUERA CREADO”.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21170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8235" y="1147482"/>
            <a:ext cx="11259671" cy="4805083"/>
          </a:xfrm>
          <a:solidFill>
            <a:srgbClr val="FFFF00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endParaRPr lang="es-CO" sz="2400" dirty="0"/>
          </a:p>
          <a:p>
            <a:pPr marL="0" indent="0" eaLnBrk="1" hangingPunct="1">
              <a:buNone/>
              <a:defRPr/>
            </a:pPr>
            <a:r>
              <a:rPr lang="es-CO" sz="2800" dirty="0" smtClean="0"/>
              <a:t>    </a:t>
            </a:r>
            <a:r>
              <a:rPr lang="es-CO" dirty="0" smtClean="0"/>
              <a:t>Como </a:t>
            </a:r>
            <a:r>
              <a:rPr lang="es-CO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– HOMBRE.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endParaRPr lang="es-CO" sz="2800" dirty="0"/>
          </a:p>
          <a:p>
            <a:pPr marL="0" indent="0" eaLnBrk="1" hangingPunct="1">
              <a:buNone/>
              <a:defRPr/>
            </a:pPr>
            <a:r>
              <a:rPr lang="es-CO" sz="2800" b="1" dirty="0" smtClean="0">
                <a:solidFill>
                  <a:srgbClr val="FF0000"/>
                </a:solidFill>
              </a:rPr>
              <a:t>              Primero</a:t>
            </a:r>
            <a:r>
              <a:rPr lang="es-CO" sz="2800" dirty="0"/>
              <a:t>.   Vivió una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PERFECTA VIDA TERRENAL.</a:t>
            </a:r>
          </a:p>
          <a:p>
            <a:pPr eaLnBrk="1" hangingPunct="1">
              <a:buFontTx/>
              <a:buNone/>
              <a:defRPr/>
            </a:pPr>
            <a:r>
              <a:rPr lang="es-CO" sz="2800" dirty="0"/>
              <a:t>    </a:t>
            </a:r>
            <a:r>
              <a:rPr lang="es-CO" sz="2800" dirty="0" smtClean="0"/>
              <a:t>          </a:t>
            </a:r>
            <a:r>
              <a:rPr lang="es-CO" sz="2800" b="1" dirty="0" smtClean="0">
                <a:solidFill>
                  <a:srgbClr val="FF0000"/>
                </a:solidFill>
              </a:rPr>
              <a:t>Segundo</a:t>
            </a:r>
            <a:r>
              <a:rPr lang="es-CO" sz="2800" dirty="0"/>
              <a:t>. Venció al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ADVERSARIO</a:t>
            </a:r>
            <a:r>
              <a:rPr lang="es-CO" sz="2800" dirty="0"/>
              <a:t>. y</a:t>
            </a:r>
          </a:p>
          <a:p>
            <a:pPr eaLnBrk="1" hangingPunct="1">
              <a:buFontTx/>
              <a:buNone/>
              <a:defRPr/>
            </a:pPr>
            <a:r>
              <a:rPr lang="es-CO" sz="2800" dirty="0"/>
              <a:t>    </a:t>
            </a:r>
            <a:r>
              <a:rPr lang="es-CO" sz="2800" dirty="0" smtClean="0"/>
              <a:t>          </a:t>
            </a:r>
            <a:r>
              <a:rPr lang="es-CO" sz="2800" b="1" dirty="0" smtClean="0">
                <a:solidFill>
                  <a:srgbClr val="FF0000"/>
                </a:solidFill>
              </a:rPr>
              <a:t>Tercero</a:t>
            </a:r>
            <a:r>
              <a:rPr lang="es-CO" sz="2800" dirty="0"/>
              <a:t>.   Ganó la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SALVACIÓN PARA LA HUMANIDAD.</a:t>
            </a:r>
          </a:p>
          <a:p>
            <a:pPr marL="0" indent="0" algn="ctr" eaLnBrk="1" hangingPunct="1">
              <a:buNone/>
              <a:defRPr/>
            </a:pPr>
            <a:endParaRPr lang="es-CO" sz="2800" dirty="0" smtClean="0"/>
          </a:p>
          <a:p>
            <a:pPr marL="0" indent="0" algn="ctr" eaLnBrk="1" hangingPunct="1">
              <a:buNone/>
              <a:defRPr/>
            </a:pPr>
            <a:r>
              <a:rPr lang="es-CO" sz="2800" dirty="0" smtClean="0"/>
              <a:t>Un </a:t>
            </a:r>
            <a:r>
              <a:rPr lang="es-CO" sz="2800" dirty="0"/>
              <a:t>triunfo tal ciertamente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AÑADÍA UN INESTIMABLE PESO DE GLORIA ETERNA AL HIJO DE DIOS.</a:t>
            </a:r>
            <a:endParaRPr lang="es-ES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028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49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build="p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6871" y="358588"/>
            <a:ext cx="11546541" cy="6499412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Ese ensalzamiento ocurrió en la </a:t>
            </a:r>
            <a:r>
              <a:rPr lang="es-CO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ASCENCIÓN</a:t>
            </a:r>
            <a:r>
              <a:rPr lang="es-CO" dirty="0" smtClean="0"/>
              <a:t>, cuando el Salvador volvió a los</a:t>
            </a:r>
            <a:r>
              <a:rPr lang="es-CO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ATRIOS CELESTIALES</a:t>
            </a:r>
            <a:r>
              <a:rPr lang="es-CO" dirty="0" smtClean="0"/>
              <a:t> y recibió la </a:t>
            </a:r>
            <a:r>
              <a:rPr lang="es-CO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ADORACIÓN QUE LE CORRESPONDÍA 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>
                <a:solidFill>
                  <a:srgbClr val="FF0000"/>
                </a:solidFill>
              </a:rPr>
              <a:t>(DTG 774).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algn="ctr" eaLnBrk="1" hangingPunct="1">
              <a:lnSpc>
                <a:spcPct val="90000"/>
              </a:lnSpc>
              <a:defRPr/>
            </a:pPr>
            <a:endParaRPr lang="es-CO" dirty="0" smtClean="0"/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s-CO" dirty="0" smtClean="0"/>
              <a:t>“Los brazos del Padre rodean a su  Hijo, y se da la orden: “</a:t>
            </a:r>
            <a:r>
              <a:rPr lang="es-CO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ADÓRENLO TODOS LOS ÁNGELES DE DIOS</a:t>
            </a:r>
            <a:r>
              <a:rPr lang="es-CO" dirty="0" smtClean="0"/>
              <a:t>” (Heb.1:6).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CO" dirty="0" smtClean="0"/>
          </a:p>
        </p:txBody>
      </p:sp>
      <p:pic>
        <p:nvPicPr>
          <p:cNvPr id="86019" name="Picture 3" descr="C:\Users\HUMBERTO\Pictures\imagenes biblicas\Bíblicas\G0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641" y="2427194"/>
            <a:ext cx="72390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0" name="Picture 4" descr="C:\Users\HUMBERTO\Pictures\imagenes biblicas\Bíblicas\G0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035" y="2427194"/>
            <a:ext cx="3530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51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6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6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6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881" y="0"/>
            <a:ext cx="11187953" cy="2169460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s-CO" sz="2800" dirty="0"/>
              <a:t>La hueste angélica se postra delante de él, mientras que el alegre clamor llena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ATRIOS DEL CIELO DICIENDO</a:t>
            </a:r>
            <a:r>
              <a:rPr lang="es-CO" sz="2800" dirty="0"/>
              <a:t>: “¡Digno es el Cordero que ha sido inmolado, de recibir el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PODER, 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RIQUEZA, 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SABIDURÍA, 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FORTALEZA, 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HONRA, 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GLORIA,</a:t>
            </a:r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</a:t>
            </a:r>
            <a:r>
              <a:rPr lang="es-CO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BENDICIÓN</a:t>
            </a:r>
            <a:r>
              <a:rPr lang="es-CO" sz="2800" dirty="0"/>
              <a:t>!” </a:t>
            </a:r>
            <a:r>
              <a:rPr lang="es-CO" sz="2800" dirty="0">
                <a:solidFill>
                  <a:srgbClr val="FF0000"/>
                </a:solidFill>
              </a:rPr>
              <a:t>(Apoc.5:12).</a:t>
            </a:r>
          </a:p>
        </p:txBody>
      </p:sp>
      <p:pic>
        <p:nvPicPr>
          <p:cNvPr id="87044" name="Picture 4" descr="C:\Users\HUMBERTO\Pictures\imagenes biblicas\Angeles\Angeles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564" y="2169460"/>
            <a:ext cx="7162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61364" y="5473005"/>
            <a:ext cx="11887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Cristo le hace a su Padre una petición muy especial: “Padre, que aquellos que me has dado, ESTÉN CONMIGO DONDE YO ESTÉ, para que VEAN MI GLORIA, LA QUE ME HAS DADO” </a:t>
            </a:r>
            <a:r>
              <a:rPr lang="es-CO" sz="2800" dirty="0" smtClean="0">
                <a:solidFill>
                  <a:srgbClr val="FF0000"/>
                </a:solidFill>
              </a:rPr>
              <a:t>(Juan 17:24).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85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587" y="1129554"/>
            <a:ext cx="11421035" cy="5109882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dirty="0"/>
              <a:t>¿</a:t>
            </a:r>
            <a:r>
              <a:rPr lang="es-CO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CONPLACERÍA EL AMANTE PADRE EL DESEO DE SU QUERIDO HIJO</a:t>
            </a:r>
            <a:r>
              <a:rPr lang="es-CO" dirty="0"/>
              <a:t>?</a:t>
            </a:r>
          </a:p>
          <a:p>
            <a:pPr eaLnBrk="1" hangingPunct="1">
              <a:lnSpc>
                <a:spcPct val="80000"/>
              </a:lnSpc>
              <a:defRPr/>
            </a:pPr>
            <a:endParaRPr lang="es-CO" sz="2800" dirty="0"/>
          </a:p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sz="2800" dirty="0"/>
              <a:t>Juan nos da la respuesta en Apoc.7:9-10 diciendo: </a:t>
            </a:r>
            <a:endParaRPr lang="es-CO" sz="2800" dirty="0" smtClean="0"/>
          </a:p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sz="2800" dirty="0" smtClean="0"/>
              <a:t>“</a:t>
            </a:r>
            <a:r>
              <a:rPr lang="es-CO" sz="2800" dirty="0"/>
              <a:t>Después vi. una </a:t>
            </a:r>
            <a:r>
              <a:rPr lang="es-CO" sz="28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GRAN MULTITUD QUE NINGUNO PODÍA CONTAR</a:t>
            </a:r>
            <a:r>
              <a:rPr lang="es-CO" sz="2800" dirty="0"/>
              <a:t>, de </a:t>
            </a:r>
            <a:r>
              <a:rPr lang="es-CO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TODA NACIÓN, TRIBU, PUEBLO Y LENGUA. ESTABAN ANTE EL TRONO Y EN PRESENCIA DEL CORDERO, VESTIDOS DE ROPA BLANCA Y CON PALMAS EN SUS MANOS</a:t>
            </a:r>
            <a:r>
              <a:rPr lang="es-CO" sz="2800" dirty="0"/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endParaRPr lang="es-CO" sz="2800" dirty="0"/>
          </a:p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es-CO" sz="2800" dirty="0" smtClean="0"/>
              <a:t>Y </a:t>
            </a:r>
            <a:r>
              <a:rPr lang="es-CO" sz="2800" dirty="0"/>
              <a:t>clamaban a gran voz: “</a:t>
            </a:r>
            <a:r>
              <a:rPr lang="es-CO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SALVACIÓN SE DEBE A NUESTRO DIOS QUE ESTÁ SENTADO SOBRE EL TRONO, Y AL CORDERO</a:t>
            </a:r>
            <a:r>
              <a:rPr lang="es-CO" sz="2800" dirty="0"/>
              <a:t>”.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293531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 descr="FIL13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541" y="416859"/>
            <a:ext cx="8128000" cy="456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17176" y="5042118"/>
            <a:ext cx="103811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 smtClean="0"/>
              <a:t>¡Que maravilloso será ese día para los creyentes en Cristo de todos los siglos, ver cumplidos sus anhelos de recibir la vida eterna, y ascender con su Salvador al reino de los cielos! </a:t>
            </a:r>
            <a:endParaRPr lang="es-CO" sz="2800" b="1" i="1" dirty="0"/>
          </a:p>
        </p:txBody>
      </p:sp>
    </p:spTree>
    <p:extLst>
      <p:ext uri="{BB962C8B-B14F-4D97-AF65-F5344CB8AC3E}">
        <p14:creationId xmlns:p14="http://schemas.microsoft.com/office/powerpoint/2010/main" val="3621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457201"/>
            <a:ext cx="9529482" cy="5961528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es-CO" altLang="es-CO" dirty="0" smtClean="0"/>
              <a:t> </a:t>
            </a:r>
            <a:r>
              <a:rPr lang="es-CO" altLang="es-CO" b="1" dirty="0" smtClean="0">
                <a:solidFill>
                  <a:srgbClr val="FF6600"/>
                </a:solidFill>
              </a:rPr>
              <a:t>PARA LOGRAR NUESTRA SALVACIÓN CRISTO DIO LOS SIGUIENTES PASOS</a:t>
            </a:r>
          </a:p>
          <a:p>
            <a:pPr marL="609600" indent="-609600" eaLnBrk="1" hangingPunct="1">
              <a:buNone/>
            </a:pPr>
            <a:endParaRPr lang="es-CO" altLang="es-CO" b="1" dirty="0" smtClean="0">
              <a:solidFill>
                <a:srgbClr val="FF6600"/>
              </a:solidFill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                   Compartía la gloria de Dios.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               Se despojo de sí mismo.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            Tomó la condición de siervo.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        Se hizo semejante a los hombres.</a:t>
            </a:r>
            <a:endParaRPr lang="es-ES" altLang="es-CO" dirty="0" smtClean="0"/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    Se humillo a sí mismo.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s-CO" altLang="es-CO" dirty="0" smtClean="0"/>
              <a:t>   Se Hizo obediente hasta la muerte </a:t>
            </a:r>
          </a:p>
          <a:p>
            <a:pPr marL="609600" indent="-609600" eaLnBrk="1" hangingPunct="1">
              <a:buFontTx/>
              <a:buAutoNum type="arabicPeriod"/>
            </a:pPr>
            <a:endParaRPr lang="es-ES" altLang="es-CO" dirty="0" smtClean="0"/>
          </a:p>
        </p:txBody>
      </p:sp>
      <p:sp>
        <p:nvSpPr>
          <p:cNvPr id="111619" name="Line 4"/>
          <p:cNvSpPr>
            <a:spLocks noChangeShapeType="1"/>
          </p:cNvSpPr>
          <p:nvPr/>
        </p:nvSpPr>
        <p:spPr bwMode="auto">
          <a:xfrm>
            <a:off x="5105400" y="2209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0" name="Line 6"/>
          <p:cNvSpPr>
            <a:spLocks noChangeShapeType="1"/>
          </p:cNvSpPr>
          <p:nvPr/>
        </p:nvSpPr>
        <p:spPr bwMode="auto">
          <a:xfrm flipH="1">
            <a:off x="4724400" y="2667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1" name="Line 7"/>
          <p:cNvSpPr>
            <a:spLocks noChangeShapeType="1"/>
          </p:cNvSpPr>
          <p:nvPr/>
        </p:nvSpPr>
        <p:spPr bwMode="auto">
          <a:xfrm>
            <a:off x="4724400" y="2667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2" name="Line 8"/>
          <p:cNvSpPr>
            <a:spLocks noChangeShapeType="1"/>
          </p:cNvSpPr>
          <p:nvPr/>
        </p:nvSpPr>
        <p:spPr bwMode="auto">
          <a:xfrm flipH="1">
            <a:off x="4267200" y="3200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3" name="Line 9"/>
          <p:cNvSpPr>
            <a:spLocks noChangeShapeType="1"/>
          </p:cNvSpPr>
          <p:nvPr/>
        </p:nvSpPr>
        <p:spPr bwMode="auto">
          <a:xfrm>
            <a:off x="4267200" y="32004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4" name="Line 10"/>
          <p:cNvSpPr>
            <a:spLocks noChangeShapeType="1"/>
          </p:cNvSpPr>
          <p:nvPr/>
        </p:nvSpPr>
        <p:spPr bwMode="auto">
          <a:xfrm flipH="1">
            <a:off x="3810000" y="3810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5" name="Line 11"/>
          <p:cNvSpPr>
            <a:spLocks noChangeShapeType="1"/>
          </p:cNvSpPr>
          <p:nvPr/>
        </p:nvSpPr>
        <p:spPr bwMode="auto">
          <a:xfrm>
            <a:off x="3810000" y="3810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6" name="Line 12"/>
          <p:cNvSpPr>
            <a:spLocks noChangeShapeType="1"/>
          </p:cNvSpPr>
          <p:nvPr/>
        </p:nvSpPr>
        <p:spPr bwMode="auto">
          <a:xfrm flipH="1">
            <a:off x="3429000" y="4343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7" name="Line 13"/>
          <p:cNvSpPr>
            <a:spLocks noChangeShapeType="1"/>
          </p:cNvSpPr>
          <p:nvPr/>
        </p:nvSpPr>
        <p:spPr bwMode="auto">
          <a:xfrm>
            <a:off x="3429000" y="43434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8" name="Line 14"/>
          <p:cNvSpPr>
            <a:spLocks noChangeShapeType="1"/>
          </p:cNvSpPr>
          <p:nvPr/>
        </p:nvSpPr>
        <p:spPr bwMode="auto">
          <a:xfrm flipH="1">
            <a:off x="3048000" y="4876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29" name="Line 15"/>
          <p:cNvSpPr>
            <a:spLocks noChangeShapeType="1"/>
          </p:cNvSpPr>
          <p:nvPr/>
        </p:nvSpPr>
        <p:spPr bwMode="auto">
          <a:xfrm>
            <a:off x="3048000" y="48768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30" name="Line 20"/>
          <p:cNvSpPr>
            <a:spLocks noChangeShapeType="1"/>
          </p:cNvSpPr>
          <p:nvPr/>
        </p:nvSpPr>
        <p:spPr bwMode="auto">
          <a:xfrm>
            <a:off x="5105400" y="22098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631" name="Line 21"/>
          <p:cNvSpPr>
            <a:spLocks noChangeShapeType="1"/>
          </p:cNvSpPr>
          <p:nvPr/>
        </p:nvSpPr>
        <p:spPr bwMode="auto">
          <a:xfrm flipH="1">
            <a:off x="2438400" y="5410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3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86871"/>
            <a:ext cx="11600329" cy="6185647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algn="ctr" eaLnBrk="1" hangingPunct="1">
              <a:buNone/>
            </a:pPr>
            <a:r>
              <a:rPr lang="es-ES" altLang="es-CO" dirty="0" smtClean="0"/>
              <a:t>Todo, para que tu y yo fuésemos salvos, por tanto nadie puede decir que no tubo la oportunidad de salvarse. </a:t>
            </a:r>
          </a:p>
          <a:p>
            <a:pPr marL="0" indent="0" algn="ctr" eaLnBrk="1" hangingPunct="1">
              <a:buNone/>
            </a:pPr>
            <a:endParaRPr lang="es-ES" altLang="es-CO" dirty="0" smtClean="0"/>
          </a:p>
          <a:p>
            <a:pPr marL="0" indent="0" algn="ctr" eaLnBrk="1" hangingPunct="1">
              <a:buNone/>
            </a:pPr>
            <a:r>
              <a:rPr lang="es-ES" altLang="es-CO" dirty="0" smtClean="0"/>
              <a:t>Mi invitación es que aceptes a Cristo ya, mañana puede ser tarde, y disfrutarás del gozo de verle cara a cara por toda la eternidad.</a:t>
            </a:r>
          </a:p>
          <a:p>
            <a:pPr marL="0" indent="0" algn="ctr" eaLnBrk="1" hangingPunct="1">
              <a:buNone/>
            </a:pPr>
            <a:endParaRPr lang="es-ES" altLang="es-CO" dirty="0"/>
          </a:p>
          <a:p>
            <a:pPr marL="0" indent="0" algn="ctr" eaLnBrk="1" hangingPunct="1">
              <a:buNone/>
            </a:pPr>
            <a:r>
              <a:rPr lang="es-ES" altLang="es-CO" dirty="0" smtClean="0"/>
              <a:t>Recuerda hermano y amigo que estas leyendo este mensaje.</a:t>
            </a:r>
          </a:p>
          <a:p>
            <a:pPr marL="0" indent="0" algn="ctr" eaLnBrk="1" hangingPunct="1">
              <a:buNone/>
            </a:pPr>
            <a:r>
              <a:rPr lang="es-ES" altLang="es-CO" b="1" i="1" dirty="0" smtClean="0">
                <a:solidFill>
                  <a:srgbClr val="FF0000"/>
                </a:solidFill>
              </a:rPr>
              <a:t>CRISTO REGRESA PRONTO.</a:t>
            </a:r>
            <a:r>
              <a:rPr lang="es-ES" altLang="es-CO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 eaLnBrk="1" hangingPunct="1">
              <a:buNone/>
            </a:pPr>
            <a:r>
              <a:rPr lang="es-ES" altLang="es-CO" b="1" i="1" dirty="0" smtClean="0">
                <a:solidFill>
                  <a:srgbClr val="FF0000"/>
                </a:solidFill>
              </a:rPr>
              <a:t>PREPÁRATE. </a:t>
            </a:r>
          </a:p>
        </p:txBody>
      </p:sp>
    </p:spTree>
    <p:extLst>
      <p:ext uri="{BB962C8B-B14F-4D97-AF65-F5344CB8AC3E}">
        <p14:creationId xmlns:p14="http://schemas.microsoft.com/office/powerpoint/2010/main" val="197740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20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7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3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3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3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3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7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9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40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4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4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4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7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49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50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5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5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5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5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5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57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5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59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6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6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6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6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</TotalTime>
  <Words>3337</Words>
  <Application>Microsoft Office PowerPoint</Application>
  <PresentationFormat>Panorámica</PresentationFormat>
  <Paragraphs>252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58</vt:i4>
      </vt:variant>
      <vt:variant>
        <vt:lpstr>Títulos de diapositiva</vt:lpstr>
      </vt:variant>
      <vt:variant>
        <vt:i4>59</vt:i4>
      </vt:variant>
    </vt:vector>
  </HeadingPairs>
  <TitlesOfParts>
    <vt:vector size="119" baseType="lpstr">
      <vt:lpstr>Arial</vt:lpstr>
      <vt:lpstr>Times New Roman</vt:lpstr>
      <vt:lpstr>Diseño predeterminado</vt:lpstr>
      <vt:lpstr>1_Diseño predeterminado</vt:lpstr>
      <vt:lpstr>2_Diseño predeterminado</vt:lpstr>
      <vt:lpstr>3_Diseño predeterminado</vt:lpstr>
      <vt:lpstr>4_Diseño predeterminado</vt:lpstr>
      <vt:lpstr>5_Diseño predeterminado</vt:lpstr>
      <vt:lpstr>6_Diseño predeterminado</vt:lpstr>
      <vt:lpstr>7_Diseño predeterminado</vt:lpstr>
      <vt:lpstr>8_Diseño predeterminado</vt:lpstr>
      <vt:lpstr>9_Diseño predeterminado</vt:lpstr>
      <vt:lpstr>10_Diseño predeterminado</vt:lpstr>
      <vt:lpstr>11_Diseño predeterminado</vt:lpstr>
      <vt:lpstr>12_Diseño predeterminado</vt:lpstr>
      <vt:lpstr>13_Diseño predeterminado</vt:lpstr>
      <vt:lpstr>14_Diseño predeterminado</vt:lpstr>
      <vt:lpstr>15_Diseño predeterminado</vt:lpstr>
      <vt:lpstr>16_Diseño predeterminado</vt:lpstr>
      <vt:lpstr>18_Diseño predeterminado</vt:lpstr>
      <vt:lpstr>20_Diseño predeterminado</vt:lpstr>
      <vt:lpstr>21_Diseño predeterminado</vt:lpstr>
      <vt:lpstr>22_Diseño predeterminado</vt:lpstr>
      <vt:lpstr>23_Diseño predeterminado</vt:lpstr>
      <vt:lpstr>24_Diseño predeterminado</vt:lpstr>
      <vt:lpstr>25_Diseño predeterminado</vt:lpstr>
      <vt:lpstr>27_Diseño predeterminado</vt:lpstr>
      <vt:lpstr>28_Diseño predeterminado</vt:lpstr>
      <vt:lpstr>31_Diseño predeterminado</vt:lpstr>
      <vt:lpstr>32_Diseño predeterminado</vt:lpstr>
      <vt:lpstr>33_Diseño predeterminado</vt:lpstr>
      <vt:lpstr>34_Diseño predeterminado</vt:lpstr>
      <vt:lpstr>35_Diseño predeterminado</vt:lpstr>
      <vt:lpstr>36_Diseño predeterminado</vt:lpstr>
      <vt:lpstr>37_Diseño predeterminado</vt:lpstr>
      <vt:lpstr>38_Diseño predeterminado</vt:lpstr>
      <vt:lpstr>39_Diseño predeterminado</vt:lpstr>
      <vt:lpstr>40_Diseño predeterminado</vt:lpstr>
      <vt:lpstr>41_Diseño predeterminado</vt:lpstr>
      <vt:lpstr>42_Diseño predeterminado</vt:lpstr>
      <vt:lpstr>43_Diseño predeterminado</vt:lpstr>
      <vt:lpstr>44_Diseño predeterminado</vt:lpstr>
      <vt:lpstr>45_Diseño predeterminado</vt:lpstr>
      <vt:lpstr>46_Diseño predeterminado</vt:lpstr>
      <vt:lpstr>47_Diseño predeterminado</vt:lpstr>
      <vt:lpstr>48_Diseño predeterminado</vt:lpstr>
      <vt:lpstr>49_Diseño predeterminado</vt:lpstr>
      <vt:lpstr>50_Diseño predeterminado</vt:lpstr>
      <vt:lpstr>51_Diseño predeterminado</vt:lpstr>
      <vt:lpstr>52_Diseño predeterminado</vt:lpstr>
      <vt:lpstr>53_Diseño predeterminado</vt:lpstr>
      <vt:lpstr>55_Diseño predeterminado</vt:lpstr>
      <vt:lpstr>56_Diseño predeterminado</vt:lpstr>
      <vt:lpstr>57_Diseño predeterminado</vt:lpstr>
      <vt:lpstr>58_Diseño predeterminado</vt:lpstr>
      <vt:lpstr>59_Diseño predeterminado</vt:lpstr>
      <vt:lpstr>61_Diseño predeterminado</vt:lpstr>
      <vt:lpstr>62_Diseño predeterminado</vt:lpstr>
      <vt:lpstr>63_Diseño predeterminado</vt:lpstr>
      <vt:lpstr>64_Diseño predeterminado</vt:lpstr>
      <vt:lpstr>Presentación de PowerPoint</vt:lpstr>
      <vt:lpstr>HUMILDAD Y EXALTACIÓN DE CRISTO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Usuario de Windows</cp:lastModifiedBy>
  <cp:revision>80</cp:revision>
  <dcterms:created xsi:type="dcterms:W3CDTF">2019-01-14T20:52:27Z</dcterms:created>
  <dcterms:modified xsi:type="dcterms:W3CDTF">2019-01-16T13:08:08Z</dcterms:modified>
</cp:coreProperties>
</file>